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riangle isocè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07377E09-4783-4E62-A220-D7A663CCB6EF}" type="datetimeFigureOut">
              <a:rPr lang="fr-FR" smtClean="0"/>
              <a:t>30/06/2013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3B86E976-1EAE-44FD-B055-AA3DF19A17A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10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07377E09-4783-4E62-A220-D7A663CCB6EF}" type="datetimeFigureOut">
              <a:rPr lang="fr-FR" smtClean="0"/>
              <a:t>30/06/2013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6E976-1EAE-44FD-B055-AA3DF19A17A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10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riangle rect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Triangle isocè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07377E09-4783-4E62-A220-D7A663CCB6EF}" type="datetimeFigureOut">
              <a:rPr lang="fr-FR" smtClean="0"/>
              <a:t>30/06/2013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3B86E976-1EAE-44FD-B055-AA3DF19A17A7}" type="slidenum">
              <a:rPr lang="fr-FR" smtClean="0"/>
              <a:t>‹N°›</a:t>
            </a:fld>
            <a:endParaRPr lang="fr-FR"/>
          </a:p>
        </p:txBody>
      </p:sp>
      <p:cxnSp>
        <p:nvCxnSpPr>
          <p:cNvPr id="11" name="Connecteur droit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Tm="10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7377E09-4783-4E62-A220-D7A663CCB6EF}" type="datetimeFigureOut">
              <a:rPr lang="fr-FR" smtClean="0"/>
              <a:t>30/06/2013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B86E976-1EAE-44FD-B055-AA3DF19A17A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10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07377E09-4783-4E62-A220-D7A663CCB6EF}" type="datetimeFigureOut">
              <a:rPr lang="fr-FR" smtClean="0"/>
              <a:t>30/06/2013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3B86E976-1EAE-44FD-B055-AA3DF19A17A7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Tm="10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77E09-4783-4E62-A220-D7A663CCB6EF}" type="datetimeFigureOut">
              <a:rPr lang="fr-FR" smtClean="0"/>
              <a:t>30/06/2013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6E976-1EAE-44FD-B055-AA3DF19A17A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10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7377E09-4783-4E62-A220-D7A663CCB6EF}" type="datetimeFigureOut">
              <a:rPr lang="fr-FR" smtClean="0"/>
              <a:t>30/06/2013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B86E976-1EAE-44FD-B055-AA3DF19A17A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10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07377E09-4783-4E62-A220-D7A663CCB6EF}" type="datetimeFigureOut">
              <a:rPr lang="fr-FR" smtClean="0"/>
              <a:t>30/06/2013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3B86E976-1EAE-44FD-B055-AA3DF19A17A7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Tm="10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07377E09-4783-4E62-A220-D7A663CCB6EF}" type="datetimeFigureOut">
              <a:rPr lang="fr-FR" smtClean="0"/>
              <a:t>30/06/2013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3B86E976-1EAE-44FD-B055-AA3DF19A17A7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Tm="10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77E09-4783-4E62-A220-D7A663CCB6EF}" type="datetimeFigureOut">
              <a:rPr lang="fr-FR" smtClean="0"/>
              <a:t>30/06/2013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6E976-1EAE-44FD-B055-AA3DF19A17A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10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77E09-4783-4E62-A220-D7A663CCB6EF}" type="datetimeFigureOut">
              <a:rPr lang="fr-FR" smtClean="0"/>
              <a:t>30/06/2013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6E976-1EAE-44FD-B055-AA3DF19A17A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10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riangle rect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Connecteur droit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07377E09-4783-4E62-A220-D7A663CCB6EF}" type="datetimeFigureOut">
              <a:rPr lang="fr-FR" smtClean="0"/>
              <a:t>30/06/2013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3B86E976-1EAE-44FD-B055-AA3DF19A17A7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10000">
    <p:wipe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PETITES COUTURES BRODEES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Pour les Virades 2013 </a:t>
            </a:r>
            <a:endParaRPr lang="fr-FR" dirty="0"/>
          </a:p>
        </p:txBody>
      </p:sp>
    </p:spTree>
  </p:cSld>
  <p:clrMapOvr>
    <a:masterClrMapping/>
  </p:clrMapOvr>
  <p:transition spd="med" advClick="0" advTm="10000">
    <p:wipe/>
    <p:sndAc>
      <p:stSnd loop="1">
        <p:snd r:embed="rId2" name="vivre_en_douceu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Coussinet parfume</a:t>
            </a:r>
            <a:endParaRPr lang="fr-FR" dirty="0"/>
          </a:p>
        </p:txBody>
      </p:sp>
      <p:pic>
        <p:nvPicPr>
          <p:cNvPr id="5" name="Espace réservé pour une image  4" descr="vir12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30" b="130"/>
          <a:stretch>
            <a:fillRect/>
          </a:stretch>
        </p:blipFill>
        <p:spPr>
          <a:xfrm>
            <a:off x="1187624" y="260648"/>
            <a:ext cx="7218000" cy="5400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Tissu motif chaussures et tissu blanc motif bleu  – croquet rouge – ficelle de lin – perle en bois – petites perles de rocaille – coussinet rempli de gravier parfumé à la lavande </a:t>
            </a:r>
            <a:endParaRPr lang="fr-FR" dirty="0"/>
          </a:p>
        </p:txBody>
      </p:sp>
    </p:spTree>
  </p:cSld>
  <p:clrMapOvr>
    <a:masterClrMapping/>
  </p:clrMapOvr>
  <p:transition spd="med" advTm="10000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COUSSINET </a:t>
            </a:r>
            <a:endParaRPr lang="fr-FR" dirty="0"/>
          </a:p>
        </p:txBody>
      </p:sp>
      <p:pic>
        <p:nvPicPr>
          <p:cNvPr id="5" name="Espace réservé pour une image  4" descr="vir11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30" b="130"/>
          <a:stretch>
            <a:fillRect/>
          </a:stretch>
        </p:blipFill>
        <p:spPr>
          <a:xfrm>
            <a:off x="1187624" y="260648"/>
            <a:ext cx="7218000" cy="5400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fr-FR" dirty="0" smtClean="0"/>
              <a:t>Tissu rose à motif coupé aux ciseaux </a:t>
            </a:r>
            <a:r>
              <a:rPr lang="fr-FR" dirty="0" err="1" smtClean="0"/>
              <a:t>cranteur</a:t>
            </a:r>
            <a:r>
              <a:rPr lang="fr-FR" dirty="0" smtClean="0"/>
              <a:t> – transfert image romance – broderie point avant et vague – nœud marron – attache en ruban inscrit « passionnément »</a:t>
            </a:r>
            <a:endParaRPr lang="fr-FR" dirty="0"/>
          </a:p>
        </p:txBody>
      </p:sp>
    </p:spTree>
  </p:cSld>
  <p:clrMapOvr>
    <a:masterClrMapping/>
  </p:clrMapOvr>
  <p:transition spd="med" advTm="10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PIQUE AIGUILLES LONG</a:t>
            </a:r>
            <a:endParaRPr lang="fr-FR" dirty="0"/>
          </a:p>
        </p:txBody>
      </p:sp>
      <p:pic>
        <p:nvPicPr>
          <p:cNvPr id="5" name="Espace réservé pour une image  4" descr="vir10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30" b="130"/>
          <a:stretch>
            <a:fillRect/>
          </a:stretch>
        </p:blipFill>
        <p:spPr>
          <a:xfrm>
            <a:off x="1187624" y="260648"/>
            <a:ext cx="7218000" cy="5400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Tissu vert à pois – tissu vert à fleur qui a été brodé sur le motif et perlé de perles de rocaille – dentelle blanche – épingles rose et rouge et une à étoile et perles de rocaille que j’ai faite </a:t>
            </a:r>
            <a:endParaRPr lang="fr-FR" dirty="0"/>
          </a:p>
        </p:txBody>
      </p:sp>
    </p:spTree>
  </p:cSld>
  <p:clrMapOvr>
    <a:masterClrMapping/>
  </p:clrMapOvr>
  <p:transition spd="med" advTm="10000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POCHON ROUGE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fr-FR" dirty="0" smtClean="0"/>
              <a:t>Tissu crème à motif rouge – tissu blanc à pois rouge – toile aida brodé de rennes rouges – lien rouge à pois blanc</a:t>
            </a:r>
            <a:endParaRPr lang="fr-FR" dirty="0"/>
          </a:p>
        </p:txBody>
      </p:sp>
      <p:pic>
        <p:nvPicPr>
          <p:cNvPr id="14" name="Espace réservé pour une image  13" descr="vir9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21948" b="21948"/>
          <a:stretch>
            <a:fillRect/>
          </a:stretch>
        </p:blipFill>
        <p:spPr>
          <a:xfrm>
            <a:off x="1138237" y="373966"/>
            <a:ext cx="7218000" cy="5400000"/>
          </a:xfrm>
        </p:spPr>
      </p:pic>
    </p:spTree>
  </p:cSld>
  <p:clrMapOvr>
    <a:masterClrMapping/>
  </p:clrMapOvr>
  <p:transition spd="med" advTm="10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POCHON « GIRAFE »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Tissu blanc à motif enfant – cotonnade blanche – broderie « girafe » au point de tige – le corps et la tête sont du tissu beige – broderie sur le pourtour au point avant  - lien kaki </a:t>
            </a:r>
            <a:endParaRPr lang="fr-FR" dirty="0"/>
          </a:p>
        </p:txBody>
      </p:sp>
      <p:pic>
        <p:nvPicPr>
          <p:cNvPr id="7" name="Espace réservé pour une image  6" descr="vir8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21948" b="21948"/>
          <a:stretch>
            <a:fillRect/>
          </a:stretch>
        </p:blipFill>
        <p:spPr>
          <a:xfrm>
            <a:off x="1138237" y="373966"/>
            <a:ext cx="7218000" cy="5400000"/>
          </a:xfrm>
        </p:spPr>
      </p:pic>
    </p:spTree>
  </p:cSld>
  <p:clrMapOvr>
    <a:masterClrMapping/>
  </p:clrMapOvr>
  <p:transition spd="med" advTm="10000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POCHON « naïf »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fr-FR" dirty="0" smtClean="0"/>
              <a:t>Tissu blanc motif bébé – toile </a:t>
            </a:r>
            <a:r>
              <a:rPr lang="fr-FR" dirty="0" err="1" smtClean="0"/>
              <a:t>aïda</a:t>
            </a:r>
            <a:r>
              <a:rPr lang="fr-FR" dirty="0" smtClean="0"/>
              <a:t> brodé d’un oiseau sur une branche – lien ruban bleu ciel </a:t>
            </a:r>
            <a:endParaRPr lang="fr-FR" dirty="0"/>
          </a:p>
        </p:txBody>
      </p:sp>
      <p:pic>
        <p:nvPicPr>
          <p:cNvPr id="7" name="Espace réservé pour une image  6" descr="vir7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21948" b="21948"/>
          <a:stretch>
            <a:fillRect/>
          </a:stretch>
        </p:blipFill>
        <p:spPr>
          <a:xfrm>
            <a:off x="1138237" y="373966"/>
            <a:ext cx="7218000" cy="5400000"/>
          </a:xfrm>
        </p:spPr>
      </p:pic>
    </p:spTree>
  </p:cSld>
  <p:clrMapOvr>
    <a:masterClrMapping/>
  </p:clrMapOvr>
  <p:transition spd="med" advTm="10000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POChon</a:t>
            </a:r>
            <a:r>
              <a:rPr lang="fr-FR" dirty="0" smtClean="0"/>
              <a:t> « ELEPHANT »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fr-FR" dirty="0" smtClean="0"/>
              <a:t>Tissu motif noisette – cotonnade blanche brodé point x et point feston – tissu marron à motif pour l’éléphant brodé point feston et point de tige – lien kaki</a:t>
            </a:r>
            <a:endParaRPr lang="fr-FR" dirty="0"/>
          </a:p>
        </p:txBody>
      </p:sp>
      <p:pic>
        <p:nvPicPr>
          <p:cNvPr id="9" name="Espace réservé pour une image  8" descr="vir6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21948" b="21948"/>
          <a:stretch>
            <a:fillRect/>
          </a:stretch>
        </p:blipFill>
        <p:spPr>
          <a:xfrm>
            <a:off x="1138237" y="373966"/>
            <a:ext cx="7218000" cy="5400000"/>
          </a:xfrm>
        </p:spPr>
      </p:pic>
    </p:spTree>
  </p:cSld>
  <p:clrMapOvr>
    <a:masterClrMapping/>
  </p:clrMapOvr>
  <p:transition spd="med" advTm="10000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Pochon «  bébé »</a:t>
            </a:r>
            <a:endParaRPr lang="fr-FR" dirty="0"/>
          </a:p>
        </p:txBody>
      </p:sp>
      <p:pic>
        <p:nvPicPr>
          <p:cNvPr id="5" name="Espace réservé pour une image  4" descr="vir5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21948" b="21948"/>
          <a:stretch>
            <a:fillRect/>
          </a:stretch>
        </p:blipFill>
        <p:spPr>
          <a:xfrm>
            <a:off x="1331640" y="260648"/>
            <a:ext cx="7218000" cy="5400000"/>
          </a:xfrm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fr-FR" dirty="0" smtClean="0"/>
              <a:t>Tissu à motif bébé – les motifs sont rebrodés ton sur ton sur leur pourtour  - lien bleu ciel et perle en bois bleue</a:t>
            </a:r>
            <a:endParaRPr lang="fr-FR" dirty="0"/>
          </a:p>
        </p:txBody>
      </p:sp>
    </p:spTree>
  </p:cSld>
  <p:clrMapOvr>
    <a:masterClrMapping/>
  </p:clrMapOvr>
  <p:transition spd="med" advTm="10000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POCHON « OISEAU »</a:t>
            </a:r>
            <a:endParaRPr lang="fr-FR" dirty="0"/>
          </a:p>
        </p:txBody>
      </p:sp>
      <p:pic>
        <p:nvPicPr>
          <p:cNvPr id="5" name="Espace réservé pour une image  4" descr="vir4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21948" b="21948"/>
          <a:stretch>
            <a:fillRect/>
          </a:stretch>
        </p:blipFill>
        <p:spPr/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fr-FR" dirty="0" smtClean="0"/>
              <a:t>Tissu à motif bleu gris – tissu rayé jaune pour oiseau rempli de ouatine, brodé au point arrière – mini bouton – lien bleu ciel et petite déco en bois bleue</a:t>
            </a:r>
            <a:endParaRPr lang="fr-FR" dirty="0"/>
          </a:p>
        </p:txBody>
      </p:sp>
    </p:spTree>
  </p:cSld>
  <p:clrMapOvr>
    <a:masterClrMapping/>
  </p:clrMapOvr>
  <p:transition spd="med" advTm="10000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VIDE POCHE </a:t>
            </a:r>
            <a:endParaRPr lang="fr-FR" dirty="0"/>
          </a:p>
        </p:txBody>
      </p:sp>
      <p:pic>
        <p:nvPicPr>
          <p:cNvPr id="5" name="Espace réservé pour une image  4" descr="vir3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30" b="130"/>
          <a:stretch>
            <a:fillRect/>
          </a:stretch>
        </p:blipFill>
        <p:spPr/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Toile de Jouy – les motifs ont été brodés en relief par points tige, bourdon, lancé, arrière, de nœud – attaches ruban rouge à tirets rouges – intérieur cotonnade blanche </a:t>
            </a:r>
            <a:endParaRPr lang="fr-FR" dirty="0"/>
          </a:p>
        </p:txBody>
      </p:sp>
    </p:spTree>
  </p:cSld>
  <p:clrMapOvr>
    <a:masterClrMapping/>
  </p:clrMapOvr>
  <p:transition spd="med" advTm="1000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PIQUE AIGUILLES CARRE</a:t>
            </a:r>
            <a:endParaRPr lang="fr-FR" dirty="0"/>
          </a:p>
        </p:txBody>
      </p:sp>
      <p:pic>
        <p:nvPicPr>
          <p:cNvPr id="5" name="Espace réservé pour une image  4" descr="vir2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30" b="130"/>
          <a:stretch>
            <a:fillRect/>
          </a:stretch>
        </p:blipFill>
        <p:spPr/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Tissu vert à motif fleur et tissu vert à pois  brodés entre eux par points avant, demi-croix et demi-chevron – transfert mannequin couture – bouton nacre vert – épingles violette et verte – épingle cœur et perles de rocaille que j’ai faite </a:t>
            </a:r>
            <a:endParaRPr lang="fr-FR" dirty="0"/>
          </a:p>
        </p:txBody>
      </p:sp>
    </p:spTree>
  </p:cSld>
  <p:clrMapOvr>
    <a:masterClrMapping/>
  </p:clrMapOvr>
  <p:transition spd="med" advTm="10000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COUSSINET PARFUME</a:t>
            </a:r>
            <a:endParaRPr lang="fr-FR" dirty="0"/>
          </a:p>
        </p:txBody>
      </p:sp>
      <p:pic>
        <p:nvPicPr>
          <p:cNvPr id="9" name="Espace réservé pour une image  8" descr="vir1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909" b="909"/>
          <a:stretch>
            <a:fillRect/>
          </a:stretch>
        </p:blipFill>
        <p:spPr>
          <a:xfrm>
            <a:off x="1331640" y="404664"/>
            <a:ext cx="7138571" cy="5256584"/>
          </a:xfrm>
        </p:spPr>
      </p:pic>
      <p:sp>
        <p:nvSpPr>
          <p:cNvPr id="8" name="Espace réservé du texte 7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r>
              <a:rPr lang="fr-FR" dirty="0" smtClean="0"/>
              <a:t>Tissu </a:t>
            </a:r>
            <a:r>
              <a:rPr lang="fr-FR" dirty="0" smtClean="0"/>
              <a:t>motif vintage </a:t>
            </a:r>
            <a:r>
              <a:rPr lang="fr-FR" dirty="0" smtClean="0"/>
              <a:t>et tissu </a:t>
            </a:r>
            <a:r>
              <a:rPr lang="fr-FR" dirty="0" smtClean="0"/>
              <a:t>rose à pois blancs  </a:t>
            </a:r>
            <a:r>
              <a:rPr lang="fr-FR" dirty="0" smtClean="0"/>
              <a:t>– </a:t>
            </a:r>
            <a:r>
              <a:rPr lang="fr-FR" dirty="0" smtClean="0"/>
              <a:t>ruban rose à pois blancs </a:t>
            </a:r>
            <a:r>
              <a:rPr lang="fr-FR" dirty="0" smtClean="0"/>
              <a:t>– ficelle de lin – perle en bois – petites perles de rocaille – coussinet rempli de gravier parfumé à la lavande </a:t>
            </a:r>
            <a:endParaRPr lang="fr-FR" dirty="0"/>
          </a:p>
        </p:txBody>
      </p:sp>
    </p:spTree>
  </p:cSld>
  <p:clrMapOvr>
    <a:masterClrMapping/>
  </p:clrMapOvr>
  <p:transition spd="med" advTm="10000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129</TotalTime>
  <Words>385</Words>
  <Application>Microsoft Office PowerPoint</Application>
  <PresentationFormat>Affichage à l'écran (4:3)</PresentationFormat>
  <Paragraphs>26</Paragraphs>
  <Slides>13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4" baseType="lpstr">
      <vt:lpstr>Verve</vt:lpstr>
      <vt:lpstr>PETITES COUTURES BRODEES</vt:lpstr>
      <vt:lpstr>Coussinet parfume</vt:lpstr>
      <vt:lpstr>COUSSINET </vt:lpstr>
      <vt:lpstr>PIQUE AIGUILLES LONG</vt:lpstr>
      <vt:lpstr>POCHON ROUGE</vt:lpstr>
      <vt:lpstr>POCHON « GIRAFE »</vt:lpstr>
      <vt:lpstr>POCHON « naïf »</vt:lpstr>
      <vt:lpstr>POChon « ELEPHANT »</vt:lpstr>
      <vt:lpstr>Pochon «  bébé »</vt:lpstr>
      <vt:lpstr>POCHON « OISEAU »</vt:lpstr>
      <vt:lpstr>VIDE POCHE </vt:lpstr>
      <vt:lpstr>PIQUE AIGUILLES CARRE</vt:lpstr>
      <vt:lpstr>COUSSINET PARFUME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PETITES COUTURES</dc:title>
  <dc:creator>easy cash</dc:creator>
  <cp:lastModifiedBy>easy cash</cp:lastModifiedBy>
  <cp:revision>48</cp:revision>
  <dcterms:created xsi:type="dcterms:W3CDTF">2013-06-30T09:35:43Z</dcterms:created>
  <dcterms:modified xsi:type="dcterms:W3CDTF">2013-06-30T11:45:30Z</dcterms:modified>
</cp:coreProperties>
</file>