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92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93" r:id="rId23"/>
    <p:sldId id="294" r:id="rId24"/>
    <p:sldId id="295" r:id="rId25"/>
    <p:sldId id="296" r:id="rId26"/>
    <p:sldId id="297" r:id="rId27"/>
    <p:sldId id="299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98" r:id="rId38"/>
    <p:sldId id="291" r:id="rId39"/>
    <p:sldId id="286" r:id="rId40"/>
    <p:sldId id="288" r:id="rId41"/>
    <p:sldId id="289" r:id="rId42"/>
    <p:sldId id="287" r:id="rId43"/>
    <p:sldId id="290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706" autoAdjust="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ADE7-E349-44F6-AE5D-CD6D4FFA4784}" type="datetimeFigureOut">
              <a:rPr lang="fr-FR" smtClean="0"/>
              <a:pPr/>
              <a:t>26/06/2013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39FEE-95AE-4CF8-9701-D69C1BC1513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Olivia\Music\Various%20Artists\This%20Is%20So%20Foot\05%20If%20the%20Kids%20Are%20United.wma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Olivia\Videos\20130624153653.wmv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Olivia\Music\Blondie%20-%20Atomic%20(Beezik%20remercie%20Mc%20Donlad's).wma" TargetMode="Externa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Reprise HAC 24.06.13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43608" y="476672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dirty="0" smtClean="0">
                <a:latin typeface="Calligraphic" pitchFamily="2" charset="0"/>
              </a:rPr>
              <a:t>HAC 2013-2014</a:t>
            </a:r>
            <a:endParaRPr lang="fr-FR" sz="8000" dirty="0">
              <a:latin typeface="Calligraphic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259632" y="3789040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>
                <a:latin typeface="Calligraphic" pitchFamily="2" charset="0"/>
              </a:rPr>
              <a:t>COUP D’ENVOI !</a:t>
            </a:r>
            <a:endParaRPr lang="fr-FR" sz="5400" dirty="0">
              <a:latin typeface="Calligraphic" pitchFamily="2" charset="0"/>
            </a:endParaRPr>
          </a:p>
        </p:txBody>
      </p:sp>
      <p:pic>
        <p:nvPicPr>
          <p:cNvPr id="11" name="05 If the Kids Are United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eprise HAC 24.06.13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2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2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6968" y="0"/>
            <a:ext cx="5590064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2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53" y="0"/>
            <a:ext cx="9079693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1293" y="0"/>
            <a:ext cx="5541414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4857" y="0"/>
            <a:ext cx="5914286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167" y="0"/>
            <a:ext cx="8635666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47"/>
            <a:ext cx="9144000" cy="6845705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4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408712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4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1905" y="0"/>
            <a:ext cx="564019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143" y="0"/>
            <a:ext cx="6253714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cover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5645" y="0"/>
            <a:ext cx="5432709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6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93" y="0"/>
            <a:ext cx="8981613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4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2916" y="0"/>
            <a:ext cx="5258168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092" y="0"/>
            <a:ext cx="8707816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5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3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302" y="0"/>
            <a:ext cx="8809395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30624153653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</p:cSld>
  <p:clrMapOvr>
    <a:masterClrMapping/>
  </p:clrMapOvr>
  <p:transition advClick="0"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6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3593"/>
            <a:ext cx="9144000" cy="6570814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6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6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6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7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7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7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7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pull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7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8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8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8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9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prise HAC 24.06.13 (9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londie - Atomic (Beezik remercie Mc Donlad's)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" name="Image 1" descr="Reprise HAC 24.06.13 (8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ster kc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5</Words>
  <Application>Microsoft Office PowerPoint</Application>
  <PresentationFormat>Affichage à l'écran (4:3)</PresentationFormat>
  <Paragraphs>2</Paragraphs>
  <Slides>43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Olivia</dc:creator>
  <cp:lastModifiedBy>Olivia</cp:lastModifiedBy>
  <cp:revision>22</cp:revision>
  <dcterms:created xsi:type="dcterms:W3CDTF">2013-06-25T17:23:13Z</dcterms:created>
  <dcterms:modified xsi:type="dcterms:W3CDTF">2013-06-26T20:51:42Z</dcterms:modified>
</cp:coreProperties>
</file>