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1C19E-4D69-4E6D-8E3D-3397AAF754D2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3E9BA-3563-4A2F-9884-8E58E1403C2E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ère plan gig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cadre 1" descr="cadre 1 gig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548680"/>
            <a:ext cx="3843691" cy="5716939"/>
          </a:xfrm>
          <a:prstGeom prst="rect">
            <a:avLst/>
          </a:prstGeom>
        </p:spPr>
      </p:pic>
      <p:pic>
        <p:nvPicPr>
          <p:cNvPr id="7" name="cadre 2" descr="cadre 2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5" y="548680"/>
            <a:ext cx="1938328" cy="2880320"/>
          </a:xfrm>
          <a:prstGeom prst="rect">
            <a:avLst/>
          </a:prstGeom>
        </p:spPr>
      </p:pic>
      <p:pic>
        <p:nvPicPr>
          <p:cNvPr id="8" name="cadre 3" descr="cadre 3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94172" y="548680"/>
            <a:ext cx="1958148" cy="2880320"/>
          </a:xfrm>
          <a:prstGeom prst="rect">
            <a:avLst/>
          </a:prstGeom>
        </p:spPr>
      </p:pic>
      <p:pic>
        <p:nvPicPr>
          <p:cNvPr id="9" name="cadre 4" descr="cadre 4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5" y="3429000"/>
            <a:ext cx="1872209" cy="2836735"/>
          </a:xfrm>
          <a:prstGeom prst="rect">
            <a:avLst/>
          </a:prstGeom>
        </p:spPr>
      </p:pic>
      <p:pic>
        <p:nvPicPr>
          <p:cNvPr id="10" name="cadre 5" descr="cadre 5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5" y="3429000"/>
            <a:ext cx="1944216" cy="2836734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323528" y="26064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GIGI</a:t>
            </a:r>
            <a:endParaRPr lang="fr-FR" sz="2000" b="1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16</cp:revision>
  <dcterms:created xsi:type="dcterms:W3CDTF">2013-06-22T14:58:06Z</dcterms:created>
  <dcterms:modified xsi:type="dcterms:W3CDTF">2013-06-22T17:13:06Z</dcterms:modified>
</cp:coreProperties>
</file>