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C2A66-70DF-404A-B01C-3BFCC9BF85C3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335C8-25E4-4699-BA14-EB2E379AB84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" descr="arrière plan gig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cadre 1" descr="cadre 1 gig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548680"/>
            <a:ext cx="4395495" cy="5760000"/>
          </a:xfrm>
          <a:prstGeom prst="rect">
            <a:avLst/>
          </a:prstGeom>
        </p:spPr>
      </p:pic>
      <p:pic>
        <p:nvPicPr>
          <p:cNvPr id="6" name="cadre 2" descr="cadre 2 gig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60648"/>
            <a:ext cx="2118079" cy="2775600"/>
          </a:xfrm>
          <a:prstGeom prst="rect">
            <a:avLst/>
          </a:prstGeom>
        </p:spPr>
      </p:pic>
      <p:pic>
        <p:nvPicPr>
          <p:cNvPr id="7" name="cadre 3" descr="cadre 3 gig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230881">
            <a:off x="706847" y="3515075"/>
            <a:ext cx="2118079" cy="277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2</cp:revision>
  <dcterms:created xsi:type="dcterms:W3CDTF">2013-06-22T14:00:57Z</dcterms:created>
  <dcterms:modified xsi:type="dcterms:W3CDTF">2013-06-22T14:16:23Z</dcterms:modified>
</cp:coreProperties>
</file>