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8C251-D92C-4D3F-96B4-5E432689F784}" type="datetimeFigureOut">
              <a:rPr lang="fr-FR" smtClean="0"/>
              <a:t>22/06/2013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2A2FC-43F3-41FB-91E9-3EAE3E69BBD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adre 1" descr="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620688"/>
            <a:ext cx="4395495" cy="5760000"/>
          </a:xfrm>
          <a:prstGeom prst="rect">
            <a:avLst/>
          </a:prstGeom>
        </p:spPr>
      </p:pic>
      <p:pic>
        <p:nvPicPr>
          <p:cNvPr id="6" name="cadre 2" descr="cadr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332656"/>
            <a:ext cx="2118079" cy="2775600"/>
          </a:xfrm>
          <a:prstGeom prst="rect">
            <a:avLst/>
          </a:prstGeom>
        </p:spPr>
      </p:pic>
      <p:pic>
        <p:nvPicPr>
          <p:cNvPr id="7" name="cadre 3" descr="cadr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276500">
            <a:off x="827584" y="3645024"/>
            <a:ext cx="2118079" cy="277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2</cp:revision>
  <dcterms:created xsi:type="dcterms:W3CDTF">2013-06-22T12:25:48Z</dcterms:created>
  <dcterms:modified xsi:type="dcterms:W3CDTF">2013-06-22T12:43:00Z</dcterms:modified>
</cp:coreProperties>
</file>