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CB64-4B77-4B35-A4CC-55E54C8F0F38}" type="datetimeFigureOut">
              <a:rPr lang="fr-FR" smtClean="0"/>
              <a:t>21/06/2013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F406B8-9C06-47CA-BE69-E70F01ED1D8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CB64-4B77-4B35-A4CC-55E54C8F0F38}" type="datetimeFigureOut">
              <a:rPr lang="fr-FR" smtClean="0"/>
              <a:t>21/06/2013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06B8-9C06-47CA-BE69-E70F01ED1D8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CB64-4B77-4B35-A4CC-55E54C8F0F38}" type="datetimeFigureOut">
              <a:rPr lang="fr-FR" smtClean="0"/>
              <a:t>21/06/2013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06B8-9C06-47CA-BE69-E70F01ED1D8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CB64-4B77-4B35-A4CC-55E54C8F0F38}" type="datetimeFigureOut">
              <a:rPr lang="fr-FR" smtClean="0"/>
              <a:t>21/06/2013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06B8-9C06-47CA-BE69-E70F01ED1D8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CB64-4B77-4B35-A4CC-55E54C8F0F38}" type="datetimeFigureOut">
              <a:rPr lang="fr-FR" smtClean="0"/>
              <a:t>21/06/2013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06B8-9C06-47CA-BE69-E70F01ED1D8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CB64-4B77-4B35-A4CC-55E54C8F0F38}" type="datetimeFigureOut">
              <a:rPr lang="fr-FR" smtClean="0"/>
              <a:t>21/06/2013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06B8-9C06-47CA-BE69-E70F01ED1D8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CB64-4B77-4B35-A4CC-55E54C8F0F38}" type="datetimeFigureOut">
              <a:rPr lang="fr-FR" smtClean="0"/>
              <a:t>21/06/2013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06B8-9C06-47CA-BE69-E70F01ED1D84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CB64-4B77-4B35-A4CC-55E54C8F0F38}" type="datetimeFigureOut">
              <a:rPr lang="fr-FR" smtClean="0"/>
              <a:t>21/06/2013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06B8-9C06-47CA-BE69-E70F01ED1D8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CB64-4B77-4B35-A4CC-55E54C8F0F38}" type="datetimeFigureOut">
              <a:rPr lang="fr-FR" smtClean="0"/>
              <a:t>21/06/2013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06B8-9C06-47CA-BE69-E70F01ED1D8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CB64-4B77-4B35-A4CC-55E54C8F0F38}" type="datetimeFigureOut">
              <a:rPr lang="fr-FR" smtClean="0"/>
              <a:t>21/06/2013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06B8-9C06-47CA-BE69-E70F01ED1D8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CB64-4B77-4B35-A4CC-55E54C8F0F38}" type="datetimeFigureOut">
              <a:rPr lang="fr-FR" smtClean="0"/>
              <a:t>21/06/2013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06B8-9C06-47CA-BE69-E70F01ED1D8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94BBCB64-4B77-4B35-A4CC-55E54C8F0F38}" type="datetimeFigureOut">
              <a:rPr lang="fr-FR" smtClean="0"/>
              <a:t>21/06/2013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6F406B8-9C06-47CA-BE69-E70F01ED1D84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1700809"/>
            <a:ext cx="7315200" cy="1872208"/>
          </a:xfrm>
        </p:spPr>
        <p:txBody>
          <a:bodyPr/>
          <a:lstStyle/>
          <a:p>
            <a:r>
              <a:rPr lang="fr-FR" dirty="0" smtClean="0"/>
              <a:t>     LES SORTIES SVT </a:t>
            </a:r>
            <a:br>
              <a:rPr lang="fr-FR" dirty="0" smtClean="0"/>
            </a:br>
            <a:r>
              <a:rPr lang="fr-FR" dirty="0" smtClean="0"/>
              <a:t>          2012 - 2013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210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817126"/>
            <a:ext cx="64807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5400" b="1" spc="50" dirty="0">
                <a:ln w="11430"/>
                <a:gradFill>
                  <a:gsLst>
                    <a:gs pos="25000">
                      <a:srgbClr val="D2610C">
                        <a:satMod val="155000"/>
                      </a:srgbClr>
                    </a:gs>
                    <a:gs pos="100000">
                      <a:srgbClr val="D2610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WOLFRAMINES</a:t>
            </a:r>
            <a:endParaRPr lang="fr-FR" sz="5400" b="1" spc="50" dirty="0">
              <a:ln w="11430"/>
              <a:gradFill>
                <a:gsLst>
                  <a:gs pos="25000">
                    <a:srgbClr val="D2610C">
                      <a:satMod val="155000"/>
                    </a:srgbClr>
                  </a:gs>
                  <a:gs pos="100000">
                    <a:srgbClr val="D2610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564904"/>
            <a:ext cx="6512498" cy="366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00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97" y="1700808"/>
            <a:ext cx="729681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92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21" y="836712"/>
            <a:ext cx="787503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57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8448939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97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74" y="1196752"/>
            <a:ext cx="8304698" cy="467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90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04665"/>
            <a:ext cx="7315200" cy="64807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VOLCANS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1" y="1412776"/>
            <a:ext cx="8320924" cy="4680520"/>
          </a:xfrm>
        </p:spPr>
      </p:pic>
    </p:spTree>
    <p:extLst>
      <p:ext uri="{BB962C8B-B14F-4D97-AF65-F5344CB8AC3E}">
        <p14:creationId xmlns:p14="http://schemas.microsoft.com/office/powerpoint/2010/main" val="706820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6" y="980728"/>
            <a:ext cx="870496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33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15" y="980728"/>
            <a:ext cx="8669981" cy="48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6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81" y="724277"/>
            <a:ext cx="8151351" cy="544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17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8476022" cy="564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86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620689"/>
            <a:ext cx="7315200" cy="64807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		DESERTINES</a:t>
            </a:r>
            <a:endParaRPr lang="fr-FR" dirty="0"/>
          </a:p>
        </p:txBody>
      </p:sp>
      <p:pic>
        <p:nvPicPr>
          <p:cNvPr id="23" name="Espace réservé du contenu 2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6854648" cy="4575477"/>
          </a:xfrm>
        </p:spPr>
      </p:pic>
    </p:spTree>
    <p:extLst>
      <p:ext uri="{BB962C8B-B14F-4D97-AF65-F5344CB8AC3E}">
        <p14:creationId xmlns:p14="http://schemas.microsoft.com/office/powerpoint/2010/main" val="43527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68" y="692696"/>
            <a:ext cx="819866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85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45" y="764704"/>
            <a:ext cx="819866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77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764704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</a:rPr>
              <a:t>PARIS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72640"/>
            <a:ext cx="6696744" cy="447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70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77" y="980728"/>
            <a:ext cx="7443523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52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432" y="188640"/>
            <a:ext cx="4343883" cy="650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99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98" y="1196752"/>
            <a:ext cx="6994349" cy="466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27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0" y="908720"/>
            <a:ext cx="755140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47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</TotalTime>
  <Words>8</Words>
  <Application>Microsoft Office PowerPoint</Application>
  <PresentationFormat>Affichage à l'écran (4:3)</PresentationFormat>
  <Paragraphs>5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Perspective</vt:lpstr>
      <vt:lpstr>     LES SORTIES SVT            2012 - 2013</vt:lpstr>
      <vt:lpstr>  DESERTINES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VOLCANS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SORTIES SVT            2012 - 2013</dc:title>
  <dc:creator>Pascal</dc:creator>
  <cp:lastModifiedBy>Pascal</cp:lastModifiedBy>
  <cp:revision>3</cp:revision>
  <dcterms:created xsi:type="dcterms:W3CDTF">2013-06-21T07:33:48Z</dcterms:created>
  <dcterms:modified xsi:type="dcterms:W3CDTF">2013-06-21T07:55:41Z</dcterms:modified>
</cp:coreProperties>
</file>