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2E66-03BB-41DF-BC84-CD76B32BFC0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97B9-C533-4498-A5F7-3E471D39819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2E66-03BB-41DF-BC84-CD76B32BFC0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97B9-C533-4498-A5F7-3E471D39819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2E66-03BB-41DF-BC84-CD76B32BFC0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97B9-C533-4498-A5F7-3E471D39819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2E66-03BB-41DF-BC84-CD76B32BFC0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97B9-C533-4498-A5F7-3E471D39819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2E66-03BB-41DF-BC84-CD76B32BFC0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97B9-C533-4498-A5F7-3E471D39819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2E66-03BB-41DF-BC84-CD76B32BFC0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97B9-C533-4498-A5F7-3E471D39819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2E66-03BB-41DF-BC84-CD76B32BFC0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97B9-C533-4498-A5F7-3E471D39819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2E66-03BB-41DF-BC84-CD76B32BFC0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97B9-C533-4498-A5F7-3E471D39819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2E66-03BB-41DF-BC84-CD76B32BFC0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97B9-C533-4498-A5F7-3E471D39819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2E66-03BB-41DF-BC84-CD76B32BFC0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97B9-C533-4498-A5F7-3E471D39819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2E66-03BB-41DF-BC84-CD76B32BFC0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97B9-C533-4498-A5F7-3E471D39819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E32E66-03BB-41DF-BC84-CD76B32BFC0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597B9-C533-4498-A5F7-3E471D398194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Arrière-pl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5" name="Image 4" descr="cad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556792"/>
            <a:ext cx="5557245" cy="4208400"/>
          </a:xfrm>
          <a:prstGeom prst="rect">
            <a:avLst/>
          </a:prstGeom>
        </p:spPr>
      </p:pic>
      <p:pic>
        <p:nvPicPr>
          <p:cNvPr id="6" name="Image 5" descr="cad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721016">
            <a:off x="5952348" y="804584"/>
            <a:ext cx="2852307" cy="2160000"/>
          </a:xfrm>
          <a:prstGeom prst="rect">
            <a:avLst/>
          </a:prstGeom>
        </p:spPr>
      </p:pic>
      <p:pic>
        <p:nvPicPr>
          <p:cNvPr id="7" name="Image 6" descr="cad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774318">
            <a:off x="5949258" y="3535891"/>
            <a:ext cx="2852307" cy="216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2</cp:revision>
  <dcterms:created xsi:type="dcterms:W3CDTF">2013-06-18T13:41:08Z</dcterms:created>
  <dcterms:modified xsi:type="dcterms:W3CDTF">2013-06-18T13:57:40Z</dcterms:modified>
</cp:coreProperties>
</file>