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F1124-0078-4AB1-BAB9-A4C0D0B41EDD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786F2-A75A-4378-9AA1-B53D54A276C3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rriere plan 1" descr="arriereplan1 gig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arriere plan 2" descr="arriereplan2 gig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76672"/>
            <a:ext cx="8208912" cy="5976664"/>
          </a:xfrm>
          <a:prstGeom prst="rect">
            <a:avLst/>
          </a:prstGeom>
        </p:spPr>
      </p:pic>
      <p:pic>
        <p:nvPicPr>
          <p:cNvPr id="6" name="cadre 1" descr="cadre1 gig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980728"/>
            <a:ext cx="7344816" cy="5040560"/>
          </a:xfrm>
          <a:prstGeom prst="rect">
            <a:avLst/>
          </a:prstGeom>
        </p:spPr>
      </p:pic>
      <p:pic>
        <p:nvPicPr>
          <p:cNvPr id="8" name="cadre 2" descr="cadre2 gig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980728"/>
            <a:ext cx="3701539" cy="2592288"/>
          </a:xfrm>
          <a:prstGeom prst="rect">
            <a:avLst/>
          </a:prstGeom>
        </p:spPr>
      </p:pic>
      <p:pic>
        <p:nvPicPr>
          <p:cNvPr id="12" name="cadre 3" descr="cadre2 gig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980728"/>
            <a:ext cx="3672408" cy="2592288"/>
          </a:xfrm>
          <a:prstGeom prst="rect">
            <a:avLst/>
          </a:prstGeom>
        </p:spPr>
      </p:pic>
      <p:pic>
        <p:nvPicPr>
          <p:cNvPr id="13" name="cadre 4" descr="cadre3 gig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5" y="3573016"/>
            <a:ext cx="3672408" cy="2490430"/>
          </a:xfrm>
          <a:prstGeom prst="rect">
            <a:avLst/>
          </a:prstGeom>
        </p:spPr>
      </p:pic>
      <p:pic>
        <p:nvPicPr>
          <p:cNvPr id="14" name="cadre 5" descr="cadre5 gig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3" y="3573016"/>
            <a:ext cx="3672408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6</cp:revision>
  <dcterms:created xsi:type="dcterms:W3CDTF">2013-06-19T09:25:58Z</dcterms:created>
  <dcterms:modified xsi:type="dcterms:W3CDTF">2013-06-19T10:18:14Z</dcterms:modified>
</cp:coreProperties>
</file>