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0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2CFD4-28BD-432C-8599-8BB48D731AB6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25C8E-CA1C-42EE-B8E4-123276ED733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2CFD4-28BD-432C-8599-8BB48D731AB6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25C8E-CA1C-42EE-B8E4-123276ED733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2CFD4-28BD-432C-8599-8BB48D731AB6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25C8E-CA1C-42EE-B8E4-123276ED733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2CFD4-28BD-432C-8599-8BB48D731AB6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25C8E-CA1C-42EE-B8E4-123276ED733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2CFD4-28BD-432C-8599-8BB48D731AB6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25C8E-CA1C-42EE-B8E4-123276ED733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2CFD4-28BD-432C-8599-8BB48D731AB6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25C8E-CA1C-42EE-B8E4-123276ED733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2CFD4-28BD-432C-8599-8BB48D731AB6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25C8E-CA1C-42EE-B8E4-123276ED733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2CFD4-28BD-432C-8599-8BB48D731AB6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25C8E-CA1C-42EE-B8E4-123276ED733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2CFD4-28BD-432C-8599-8BB48D731AB6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25C8E-CA1C-42EE-B8E4-123276ED733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2CFD4-28BD-432C-8599-8BB48D731AB6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25C8E-CA1C-42EE-B8E4-123276ED733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2CFD4-28BD-432C-8599-8BB48D731AB6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25C8E-CA1C-42EE-B8E4-123276ED733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2CFD4-28BD-432C-8599-8BB48D731AB6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25C8E-CA1C-42EE-B8E4-123276ED7339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748036arrierepl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769643cadr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842093">
            <a:off x="5943468" y="1222341"/>
            <a:ext cx="2852308" cy="2160000"/>
          </a:xfrm>
          <a:prstGeom prst="rect">
            <a:avLst/>
          </a:prstGeom>
        </p:spPr>
      </p:pic>
      <p:pic>
        <p:nvPicPr>
          <p:cNvPr id="6" name="Image 5" descr="769643cadr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974101">
            <a:off x="5917244" y="4034945"/>
            <a:ext cx="2852308" cy="2160000"/>
          </a:xfrm>
          <a:prstGeom prst="rect">
            <a:avLst/>
          </a:prstGeom>
        </p:spPr>
      </p:pic>
      <p:pic>
        <p:nvPicPr>
          <p:cNvPr id="7" name="Image 6" descr="769643cadr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1268760"/>
            <a:ext cx="5557247" cy="4208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Ghislaine</dc:creator>
  <cp:lastModifiedBy>Ghislaine</cp:lastModifiedBy>
  <cp:revision>5</cp:revision>
  <dcterms:created xsi:type="dcterms:W3CDTF">2013-06-18T12:18:16Z</dcterms:created>
  <dcterms:modified xsi:type="dcterms:W3CDTF">2013-06-18T12:59:24Z</dcterms:modified>
</cp:coreProperties>
</file>