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6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186A0-93A8-4FA7-B946-BCD40FD7315B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FCE51-38EF-4499-BCFA-F18E9975339B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rrière plan" descr="arriere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cadre 1" descr="cadr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76672"/>
            <a:ext cx="8136904" cy="5976664"/>
          </a:xfrm>
          <a:prstGeom prst="rect">
            <a:avLst/>
          </a:prstGeom>
        </p:spPr>
      </p:pic>
      <p:pic>
        <p:nvPicPr>
          <p:cNvPr id="6" name="cadre 2" descr="cadr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548680"/>
            <a:ext cx="7992888" cy="5832648"/>
          </a:xfrm>
          <a:prstGeom prst="rect">
            <a:avLst/>
          </a:prstGeom>
        </p:spPr>
      </p:pic>
      <p:pic>
        <p:nvPicPr>
          <p:cNvPr id="7" name="cadre 3" descr="cadre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548680"/>
            <a:ext cx="3960440" cy="2880320"/>
          </a:xfrm>
          <a:prstGeom prst="rect">
            <a:avLst/>
          </a:prstGeom>
        </p:spPr>
      </p:pic>
      <p:pic>
        <p:nvPicPr>
          <p:cNvPr id="8" name="cadre 5" descr="cadre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552" y="3429000"/>
            <a:ext cx="3960440" cy="2968791"/>
          </a:xfrm>
          <a:prstGeom prst="rect">
            <a:avLst/>
          </a:prstGeom>
        </p:spPr>
      </p:pic>
      <p:pic>
        <p:nvPicPr>
          <p:cNvPr id="9" name="cadre 4" descr="cadre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548680"/>
            <a:ext cx="4006394" cy="2880320"/>
          </a:xfrm>
          <a:prstGeom prst="rect">
            <a:avLst/>
          </a:prstGeom>
        </p:spPr>
      </p:pic>
      <p:pic>
        <p:nvPicPr>
          <p:cNvPr id="10" name="cadre 6" descr="cadre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9992" y="3429000"/>
            <a:ext cx="4006394" cy="29687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15</cp:revision>
  <dcterms:created xsi:type="dcterms:W3CDTF">2013-06-19T15:25:36Z</dcterms:created>
  <dcterms:modified xsi:type="dcterms:W3CDTF">2013-06-19T16:34:07Z</dcterms:modified>
</cp:coreProperties>
</file>