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6" y="-7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9BD9A-15B3-49A8-9505-FF37D4AEC60E}" type="datetimeFigureOut">
              <a:rPr lang="fr-FR" smtClean="0"/>
              <a:t>19/06/2013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18F76-2AF5-4D28-8576-26F5811325F1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rrière plan" descr="arrierepla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arrière cadre 1" descr="arriere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36912"/>
            <a:ext cx="2448272" cy="3655528"/>
          </a:xfrm>
          <a:prstGeom prst="rect">
            <a:avLst/>
          </a:prstGeom>
        </p:spPr>
      </p:pic>
      <p:pic>
        <p:nvPicPr>
          <p:cNvPr id="9" name="arrière cadre 2" descr="arriere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1988840"/>
            <a:ext cx="2448272" cy="3655528"/>
          </a:xfrm>
          <a:prstGeom prst="rect">
            <a:avLst/>
          </a:prstGeom>
        </p:spPr>
      </p:pic>
      <p:pic>
        <p:nvPicPr>
          <p:cNvPr id="10" name="arrière cadre 3" descr="arrierecadre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72200" y="476672"/>
            <a:ext cx="2448272" cy="3655528"/>
          </a:xfrm>
          <a:prstGeom prst="rect">
            <a:avLst/>
          </a:prstGeom>
        </p:spPr>
      </p:pic>
      <p:pic>
        <p:nvPicPr>
          <p:cNvPr id="11" name="cadre 1" descr="cadre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2780928"/>
            <a:ext cx="2160240" cy="3384376"/>
          </a:xfrm>
          <a:prstGeom prst="rect">
            <a:avLst/>
          </a:prstGeom>
        </p:spPr>
      </p:pic>
      <p:pic>
        <p:nvPicPr>
          <p:cNvPr id="12" name="cadre 2" descr="cadr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2132856"/>
            <a:ext cx="2160240" cy="3384376"/>
          </a:xfrm>
          <a:prstGeom prst="rect">
            <a:avLst/>
          </a:prstGeom>
        </p:spPr>
      </p:pic>
      <p:pic>
        <p:nvPicPr>
          <p:cNvPr id="13" name="cadre 3" descr="cadre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620688"/>
            <a:ext cx="2160240" cy="33843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0</Words>
  <Application>Microsoft Office PowerPoint</Application>
  <PresentationFormat>Affichage à l'écran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Diapositive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9</cp:revision>
  <dcterms:created xsi:type="dcterms:W3CDTF">2013-06-19T14:47:30Z</dcterms:created>
  <dcterms:modified xsi:type="dcterms:W3CDTF">2013-06-19T15:23:24Z</dcterms:modified>
</cp:coreProperties>
</file>