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E2132-A6F7-4051-B1B3-4D5C4F62F72C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B3136-C75C-4578-B396-A61A16DF95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adre 1" descr="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48680"/>
            <a:ext cx="7920880" cy="5832647"/>
          </a:xfrm>
          <a:prstGeom prst="rect">
            <a:avLst/>
          </a:prstGeom>
        </p:spPr>
      </p:pic>
      <p:pic>
        <p:nvPicPr>
          <p:cNvPr id="6" name="cadre 2" descr="cadr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764704"/>
            <a:ext cx="3816424" cy="2736304"/>
          </a:xfrm>
          <a:prstGeom prst="rect">
            <a:avLst/>
          </a:prstGeom>
        </p:spPr>
      </p:pic>
      <p:pic>
        <p:nvPicPr>
          <p:cNvPr id="7" name="cadre 3" descr="cadre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764704"/>
            <a:ext cx="3781244" cy="2736304"/>
          </a:xfrm>
          <a:prstGeom prst="rect">
            <a:avLst/>
          </a:prstGeom>
        </p:spPr>
      </p:pic>
      <p:pic>
        <p:nvPicPr>
          <p:cNvPr id="8" name="cadre 4" descr="cadre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3429000"/>
            <a:ext cx="3816424" cy="2730784"/>
          </a:xfrm>
          <a:prstGeom prst="rect">
            <a:avLst/>
          </a:prstGeom>
        </p:spPr>
      </p:pic>
      <p:pic>
        <p:nvPicPr>
          <p:cNvPr id="9" name="cadre 5" descr="cadre5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3501008"/>
            <a:ext cx="3781244" cy="2658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10</cp:revision>
  <dcterms:created xsi:type="dcterms:W3CDTF">2013-06-19T13:03:48Z</dcterms:created>
  <dcterms:modified xsi:type="dcterms:W3CDTF">2013-06-19T14:30:19Z</dcterms:modified>
</cp:coreProperties>
</file>