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96" y="-7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E75D4-BD0B-46A8-862C-44624259563E}" type="datetimeFigureOut">
              <a:rPr lang="fr-FR" smtClean="0"/>
              <a:pPr/>
              <a:t>19/06/2013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0B92D-5092-40FC-B75A-456D65156F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E75D4-BD0B-46A8-862C-44624259563E}" type="datetimeFigureOut">
              <a:rPr lang="fr-FR" smtClean="0"/>
              <a:pPr/>
              <a:t>19/06/2013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0B92D-5092-40FC-B75A-456D65156F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E75D4-BD0B-46A8-862C-44624259563E}" type="datetimeFigureOut">
              <a:rPr lang="fr-FR" smtClean="0"/>
              <a:pPr/>
              <a:t>19/06/2013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0B92D-5092-40FC-B75A-456D65156F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E75D4-BD0B-46A8-862C-44624259563E}" type="datetimeFigureOut">
              <a:rPr lang="fr-FR" smtClean="0"/>
              <a:pPr/>
              <a:t>19/06/2013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0B92D-5092-40FC-B75A-456D65156F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E75D4-BD0B-46A8-862C-44624259563E}" type="datetimeFigureOut">
              <a:rPr lang="fr-FR" smtClean="0"/>
              <a:pPr/>
              <a:t>19/06/2013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0B92D-5092-40FC-B75A-456D65156F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E75D4-BD0B-46A8-862C-44624259563E}" type="datetimeFigureOut">
              <a:rPr lang="fr-FR" smtClean="0"/>
              <a:pPr/>
              <a:t>19/06/2013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0B92D-5092-40FC-B75A-456D65156F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E75D4-BD0B-46A8-862C-44624259563E}" type="datetimeFigureOut">
              <a:rPr lang="fr-FR" smtClean="0"/>
              <a:pPr/>
              <a:t>19/06/2013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0B92D-5092-40FC-B75A-456D65156F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E75D4-BD0B-46A8-862C-44624259563E}" type="datetimeFigureOut">
              <a:rPr lang="fr-FR" smtClean="0"/>
              <a:pPr/>
              <a:t>19/06/2013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0B92D-5092-40FC-B75A-456D65156F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E75D4-BD0B-46A8-862C-44624259563E}" type="datetimeFigureOut">
              <a:rPr lang="fr-FR" smtClean="0"/>
              <a:pPr/>
              <a:t>19/06/2013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0B92D-5092-40FC-B75A-456D65156F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E75D4-BD0B-46A8-862C-44624259563E}" type="datetimeFigureOut">
              <a:rPr lang="fr-FR" smtClean="0"/>
              <a:pPr/>
              <a:t>19/06/2013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0B92D-5092-40FC-B75A-456D65156F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E75D4-BD0B-46A8-862C-44624259563E}" type="datetimeFigureOut">
              <a:rPr lang="fr-FR" smtClean="0"/>
              <a:pPr/>
              <a:t>19/06/2013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E0B92D-5092-40FC-B75A-456D65156F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4E75D4-BD0B-46A8-862C-44624259563E}" type="datetimeFigureOut">
              <a:rPr lang="fr-FR" smtClean="0"/>
              <a:pPr/>
              <a:t>19/06/2013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E0B92D-5092-40FC-B75A-456D65156F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rrière plan" descr="arrierepl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cadre 1" descr="cadre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8154" y="404664"/>
            <a:ext cx="4460230" cy="6120680"/>
          </a:xfrm>
          <a:prstGeom prst="rect">
            <a:avLst/>
          </a:prstGeom>
        </p:spPr>
      </p:pic>
      <p:pic>
        <p:nvPicPr>
          <p:cNvPr id="6" name="cadre 2" descr="cadre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63888" y="404664"/>
            <a:ext cx="2232248" cy="2880320"/>
          </a:xfrm>
          <a:prstGeom prst="rect">
            <a:avLst/>
          </a:prstGeom>
        </p:spPr>
      </p:pic>
      <p:pic>
        <p:nvPicPr>
          <p:cNvPr id="7" name="cadre 3" descr="cadre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96136" y="404664"/>
            <a:ext cx="2211828" cy="2880320"/>
          </a:xfrm>
          <a:prstGeom prst="rect">
            <a:avLst/>
          </a:prstGeom>
        </p:spPr>
      </p:pic>
      <p:pic>
        <p:nvPicPr>
          <p:cNvPr id="8" name="cadre 4" descr="cadre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63888" y="3284984"/>
            <a:ext cx="2232248" cy="3240360"/>
          </a:xfrm>
          <a:prstGeom prst="rect">
            <a:avLst/>
          </a:prstGeom>
        </p:spPr>
      </p:pic>
      <p:pic>
        <p:nvPicPr>
          <p:cNvPr id="9" name="cadre 5" descr="cadre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96136" y="3284984"/>
            <a:ext cx="2211828" cy="32403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8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0</Words>
  <Application>Microsoft Office PowerPoint</Application>
  <PresentationFormat>Affichage à l'écran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Diapositive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Ghislaine</dc:creator>
  <cp:lastModifiedBy>Ghislaine</cp:lastModifiedBy>
  <cp:revision>15</cp:revision>
  <dcterms:created xsi:type="dcterms:W3CDTF">2013-06-19T12:15:33Z</dcterms:created>
  <dcterms:modified xsi:type="dcterms:W3CDTF">2013-06-19T19:56:10Z</dcterms:modified>
</cp:coreProperties>
</file>