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96" y="-7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3EFC5-780F-46CA-AA6A-2B3F2AA9AC57}" type="datetimeFigureOut">
              <a:rPr lang="fr-FR" smtClean="0"/>
              <a:t>18/06/2013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2FC5-00BF-4943-903E-A67BC368F0C3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3EFC5-780F-46CA-AA6A-2B3F2AA9AC57}" type="datetimeFigureOut">
              <a:rPr lang="fr-FR" smtClean="0"/>
              <a:t>18/06/2013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2FC5-00BF-4943-903E-A67BC368F0C3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3EFC5-780F-46CA-AA6A-2B3F2AA9AC57}" type="datetimeFigureOut">
              <a:rPr lang="fr-FR" smtClean="0"/>
              <a:t>18/06/2013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2FC5-00BF-4943-903E-A67BC368F0C3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3EFC5-780F-46CA-AA6A-2B3F2AA9AC57}" type="datetimeFigureOut">
              <a:rPr lang="fr-FR" smtClean="0"/>
              <a:t>18/06/2013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2FC5-00BF-4943-903E-A67BC368F0C3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3EFC5-780F-46CA-AA6A-2B3F2AA9AC57}" type="datetimeFigureOut">
              <a:rPr lang="fr-FR" smtClean="0"/>
              <a:t>18/06/2013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2FC5-00BF-4943-903E-A67BC368F0C3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3EFC5-780F-46CA-AA6A-2B3F2AA9AC57}" type="datetimeFigureOut">
              <a:rPr lang="fr-FR" smtClean="0"/>
              <a:t>18/06/2013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2FC5-00BF-4943-903E-A67BC368F0C3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3EFC5-780F-46CA-AA6A-2B3F2AA9AC57}" type="datetimeFigureOut">
              <a:rPr lang="fr-FR" smtClean="0"/>
              <a:t>18/06/2013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2FC5-00BF-4943-903E-A67BC368F0C3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3EFC5-780F-46CA-AA6A-2B3F2AA9AC57}" type="datetimeFigureOut">
              <a:rPr lang="fr-FR" smtClean="0"/>
              <a:t>18/06/2013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2FC5-00BF-4943-903E-A67BC368F0C3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3EFC5-780F-46CA-AA6A-2B3F2AA9AC57}" type="datetimeFigureOut">
              <a:rPr lang="fr-FR" smtClean="0"/>
              <a:t>18/06/2013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2FC5-00BF-4943-903E-A67BC368F0C3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3EFC5-780F-46CA-AA6A-2B3F2AA9AC57}" type="datetimeFigureOut">
              <a:rPr lang="fr-FR" smtClean="0"/>
              <a:t>18/06/2013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2FC5-00BF-4943-903E-A67BC368F0C3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3EFC5-780F-46CA-AA6A-2B3F2AA9AC57}" type="datetimeFigureOut">
              <a:rPr lang="fr-FR" smtClean="0"/>
              <a:t>18/06/2013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2FC5-00BF-4943-903E-A67BC368F0C3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73EFC5-780F-46CA-AA6A-2B3F2AA9AC57}" type="datetimeFigureOut">
              <a:rPr lang="fr-FR" smtClean="0"/>
              <a:t>18/06/2013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C32FC5-00BF-4943-903E-A67BC368F0C3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rrière plan 1" descr="arriereplan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arrière plan 2" descr="arriereplan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404664"/>
            <a:ext cx="8280920" cy="6048672"/>
          </a:xfrm>
          <a:prstGeom prst="rect">
            <a:avLst/>
          </a:prstGeom>
        </p:spPr>
      </p:pic>
      <p:pic>
        <p:nvPicPr>
          <p:cNvPr id="6" name="cadre 1" descr="cadre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99592" y="764704"/>
            <a:ext cx="7416824" cy="5256584"/>
          </a:xfrm>
          <a:prstGeom prst="rect">
            <a:avLst/>
          </a:prstGeom>
        </p:spPr>
      </p:pic>
      <p:pic>
        <p:nvPicPr>
          <p:cNvPr id="7" name="cadre 2" descr="cadre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99592" y="764704"/>
            <a:ext cx="3672408" cy="2592288"/>
          </a:xfrm>
          <a:prstGeom prst="rect">
            <a:avLst/>
          </a:prstGeom>
        </p:spPr>
      </p:pic>
      <p:pic>
        <p:nvPicPr>
          <p:cNvPr id="8" name="cadre 3" descr="cadre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764704"/>
            <a:ext cx="3744416" cy="2592288"/>
          </a:xfrm>
          <a:prstGeom prst="rect">
            <a:avLst/>
          </a:prstGeom>
        </p:spPr>
      </p:pic>
      <p:pic>
        <p:nvPicPr>
          <p:cNvPr id="9" name="cadre 4" descr="cadre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99592" y="3356992"/>
            <a:ext cx="3672408" cy="2664296"/>
          </a:xfrm>
          <a:prstGeom prst="rect">
            <a:avLst/>
          </a:prstGeom>
        </p:spPr>
      </p:pic>
      <p:pic>
        <p:nvPicPr>
          <p:cNvPr id="10" name="cadre 5" descr="cadre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3356992"/>
            <a:ext cx="3744416" cy="26528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0</Words>
  <Application>Microsoft Office PowerPoint</Application>
  <PresentationFormat>Affichage à l'écran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Thème Office</vt:lpstr>
      <vt:lpstr>Diapositive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Ghislaine</dc:creator>
  <cp:lastModifiedBy>Ghislaine</cp:lastModifiedBy>
  <cp:revision>10</cp:revision>
  <dcterms:created xsi:type="dcterms:W3CDTF">2013-06-18T19:20:32Z</dcterms:created>
  <dcterms:modified xsi:type="dcterms:W3CDTF">2013-06-18T20:40:51Z</dcterms:modified>
</cp:coreProperties>
</file>