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06" r:id="rId4"/>
    <p:sldId id="258" r:id="rId5"/>
    <p:sldId id="259" r:id="rId6"/>
    <p:sldId id="307" r:id="rId7"/>
    <p:sldId id="260" r:id="rId8"/>
    <p:sldId id="261" r:id="rId9"/>
    <p:sldId id="262" r:id="rId10"/>
    <p:sldId id="264" r:id="rId11"/>
    <p:sldId id="263" r:id="rId12"/>
    <p:sldId id="266" r:id="rId13"/>
    <p:sldId id="265" r:id="rId14"/>
    <p:sldId id="270" r:id="rId15"/>
    <p:sldId id="274" r:id="rId16"/>
    <p:sldId id="272" r:id="rId17"/>
    <p:sldId id="285" r:id="rId18"/>
    <p:sldId id="268" r:id="rId19"/>
    <p:sldId id="273" r:id="rId20"/>
    <p:sldId id="283" r:id="rId21"/>
    <p:sldId id="284" r:id="rId22"/>
    <p:sldId id="279" r:id="rId23"/>
    <p:sldId id="275" r:id="rId24"/>
    <p:sldId id="309" r:id="rId25"/>
    <p:sldId id="276" r:id="rId26"/>
    <p:sldId id="308" r:id="rId27"/>
    <p:sldId id="277" r:id="rId28"/>
    <p:sldId id="278" r:id="rId29"/>
    <p:sldId id="281" r:id="rId30"/>
    <p:sldId id="287" r:id="rId31"/>
    <p:sldId id="294" r:id="rId32"/>
    <p:sldId id="301" r:id="rId33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pull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pull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pull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pull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pull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pull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pull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pull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pull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pull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spd="med" advClick="0" advTm="4000">
    <p:pull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914FB-A8C7-4A81-9B22-1ACA26D5644B}" type="datetimeFigureOut">
              <a:rPr lang="sl-SI" smtClean="0"/>
              <a:pPr/>
              <a:t>20.5.2012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01E81-BC60-440D-ABE5-1741BE925424}" type="slidenum">
              <a:rPr lang="sl-SI" smtClean="0"/>
              <a:pPr/>
              <a:t>‹#›</a:t>
            </a:fld>
            <a:endParaRPr lang="sl-SI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4000">
    <p:pull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fc02.deviantart.net/fs51/f/2009/262/9/2/Quiet_Night_by_vladstud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4" name="Szövegdoboz 3"/>
          <p:cNvSpPr txBox="1"/>
          <p:nvPr/>
        </p:nvSpPr>
        <p:spPr>
          <a:xfrm>
            <a:off x="3857620" y="2928934"/>
            <a:ext cx="24288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6000" dirty="0" err="1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quiet</a:t>
            </a:r>
            <a:endParaRPr lang="hu-HU" sz="60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 spd="med" advClick="0" advTm="4000">
    <p:pull dir="u"/>
    <p:sndAc>
      <p:stSnd>
        <p:snd r:embed="rId2" name="Enya - Ever Aft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 Desktop Wallpaper-s &gt; Nature &gt; Lake Tahoe, Nevada State Park, Nev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bokiwallpapers.com/wp-content/uploads/2010/05/cute_pappy_sleep_wide_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ru.best-wallpaper.net/wallpaper/1024x768/1106/Quiet-night_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chess.publication.org.uk/Photos/people/Slee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1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271021" cy="5214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sritweets.com/wp-content/uploads/2011/05/Animals-Slee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08584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allpapersup.net/wallpapers/2012/02/girl-dog-sleep-animal-photography-720x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857232"/>
            <a:ext cx="9270980" cy="521492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macwallpapers.eu/bulkupload/Animals/1/Animals/Sleep%20Like%20A%20Bear%20Animal%20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677" cy="707225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wallpapers10.net/wp-content/uploads/2009/08/Exotic_Paradi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8626" y="571480"/>
            <a:ext cx="9372626" cy="585789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1.bp.blogspot.com/_1GkCvCvyjAg/TN7kypNaqvI/AAAAAAAAABg/duUqguL3-vM/s1600/Rest_Stop_Brown_Bear-160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imagescloud.com/uploadedimages/image_Rest-in-peace-125364769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09219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gs.mi9.com/uploads/car/427/peaceful-boat_1024x768_64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shockingnewz.com/wp-content/uploads/2011/04/amazing-animals-sleeping-be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-34071"/>
            <a:ext cx="7358082" cy="689207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1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21" y="1214422"/>
            <a:ext cx="9271021" cy="5214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wallpapers8.com/wp-content/uploads/2009/09/funny-kitt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67620"/>
            <a:ext cx="9358346" cy="702562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1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6980" y="642918"/>
            <a:ext cx="9270980" cy="521492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http://cl.jroo.me/z3/4/v/l/d/a.aa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2247"/>
            <a:ext cx="9144000" cy="6605753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renny\Desktop\Nova mapa\3\01-03-11-dzizes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funpic.in/wp-content/uploads/2011/11/pig-and-man-slee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397"/>
            <a:ext cx="9144000" cy="6850603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renny\Desktop\Nova mapa\3\20-09-10-niebo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2.bp.blogspot.com/-C27RMPsUNR8/TnLygpsPGoI/AAAAAAAABGA/RUhd4nOyxww/s1600/sleeping+cat+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358346" cy="721517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renny\Desktop\Nova mapa\3\22-02-10-niebo.jpg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pics-site.com/wp-content/uploads/Funny-Sleeping-Animal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66620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9652025" cy="542926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statue.ch/australien/images/animals/kangaroo_slee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429784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renny\Desktop\Nova mapa\3\07-02-09-most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kewlwallpapers.com/bulkupload/212/Animals/Others/sleeping%20koa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afdsmkad.files.wordpress.com/2009/04/rela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renny\Desktop\Nova mapa\3\27-07-08-pole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Szövegdoboz 2"/>
          <p:cNvSpPr txBox="1"/>
          <p:nvPr/>
        </p:nvSpPr>
        <p:spPr>
          <a:xfrm>
            <a:off x="714348" y="6000768"/>
            <a:ext cx="32861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400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end</a:t>
            </a:r>
            <a:endParaRPr lang="hu-HU" sz="4400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 spd="med" advClick="0" advTm="4000">
    <p:pull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verafter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o meri 2">
      <a:majorFont>
        <a:latin typeface="Edwardian Script ITC"/>
        <a:ea typeface=""/>
        <a:cs typeface=""/>
      </a:majorFont>
      <a:minorFont>
        <a:latin typeface="Edwardian Script ITC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everafter</Template>
  <TotalTime>61</TotalTime>
  <Words>2</Words>
  <Application>Microsoft Office PowerPoint</Application>
  <PresentationFormat>Diavetítés a képernyőre (4:3 oldalarány)</PresentationFormat>
  <Paragraphs>2</Paragraphs>
  <Slides>32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32</vt:i4>
      </vt:variant>
    </vt:vector>
  </HeadingPairs>
  <TitlesOfParts>
    <vt:vector size="33" baseType="lpstr">
      <vt:lpstr>everafter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Vámos</cp:lastModifiedBy>
  <cp:revision>5</cp:revision>
  <dcterms:created xsi:type="dcterms:W3CDTF">2012-05-20T13:09:41Z</dcterms:created>
  <dcterms:modified xsi:type="dcterms:W3CDTF">2012-05-20T14:10:49Z</dcterms:modified>
</cp:coreProperties>
</file>