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68" r:id="rId3"/>
    <p:sldId id="272" r:id="rId4"/>
    <p:sldId id="273" r:id="rId5"/>
    <p:sldId id="271" r:id="rId6"/>
    <p:sldId id="274" r:id="rId7"/>
    <p:sldId id="270" r:id="rId8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CC"/>
    <a:srgbClr val="FF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8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715E916-A100-4688-882B-DE1C00120C9A}" type="datetimeFigureOut">
              <a:rPr lang="fr-FR"/>
              <a:pPr>
                <a:defRPr/>
              </a:pPr>
              <a:t>17/06/2013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AE771E1-95CD-4E08-9045-E68A83D2675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BCA6F2A-EB27-46E2-BECA-8CA4D7547007}" type="slidenum">
              <a:rPr lang="fr-FR" smtClean="0"/>
              <a:pPr/>
              <a:t>1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F8CF5E-D6EF-47D3-BD31-F5E6B5CBC1E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C62396-9C72-4012-9333-96041C24496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80E444-92E8-4BCF-99BE-5859ED9081D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746988-36D2-4D06-A573-8BD56DA578F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ACE1CC-E20A-4EB9-8BD0-2203D502FE4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801B00-A731-41A2-8C85-59A1AA43D7E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8E4973-37DE-49F3-9354-D3DE44BE924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410A4A-7DC6-42DF-85C1-F32C6E82100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811442-A3F1-451C-AB96-EDA04C2473A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EE47E6-AF57-46CD-968E-81999E0CF5D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854E49-DD5D-41A2-9FE1-68159F09785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973982D-3363-41D2-8ED0-A8954AC2CC4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3" descr="log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7513" y="6708775"/>
            <a:ext cx="1106487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AutoShape 7" descr="cid:72BC6B3FFACD419EB88AF02C6D13CF21@m07520010304"/>
          <p:cNvSpPr>
            <a:spLocks noChangeAspect="1" noChangeArrowheads="1"/>
          </p:cNvSpPr>
          <p:nvPr/>
        </p:nvSpPr>
        <p:spPr bwMode="auto">
          <a:xfrm>
            <a:off x="123825" y="-166688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2052" name="Rectangle 6"/>
          <p:cNvSpPr>
            <a:spLocks noChangeArrowheads="1"/>
          </p:cNvSpPr>
          <p:nvPr/>
        </p:nvSpPr>
        <p:spPr bwMode="auto">
          <a:xfrm>
            <a:off x="431800" y="836613"/>
            <a:ext cx="8280400" cy="618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3600">
                <a:solidFill>
                  <a:srgbClr val="FFC000"/>
                </a:solidFill>
              </a:rPr>
              <a:t>Championnats internationaux de courses de sous-marins</a:t>
            </a:r>
          </a:p>
          <a:p>
            <a:pPr algn="ctr"/>
            <a:endParaRPr lang="fr-FR" sz="3600">
              <a:solidFill>
                <a:srgbClr val="FFC000"/>
              </a:solidFill>
            </a:endParaRPr>
          </a:p>
          <a:p>
            <a:pPr algn="ctr"/>
            <a:endParaRPr lang="fr-FR" sz="3600">
              <a:solidFill>
                <a:srgbClr val="FFC000"/>
              </a:solidFill>
            </a:endParaRPr>
          </a:p>
          <a:p>
            <a:pPr algn="ctr"/>
            <a:endParaRPr lang="fr-FR" sz="3600">
              <a:solidFill>
                <a:srgbClr val="FFC000"/>
              </a:solidFill>
            </a:endParaRPr>
          </a:p>
          <a:p>
            <a:pPr algn="ctr"/>
            <a:endParaRPr lang="fr-FR" sz="3600">
              <a:solidFill>
                <a:srgbClr val="FFC000"/>
              </a:solidFill>
            </a:endParaRPr>
          </a:p>
          <a:p>
            <a:pPr algn="ctr"/>
            <a:endParaRPr lang="fr-FR" sz="3600">
              <a:solidFill>
                <a:srgbClr val="92D050"/>
              </a:solidFill>
            </a:endParaRPr>
          </a:p>
          <a:p>
            <a:pPr algn="ctr"/>
            <a:endParaRPr lang="fr-FR" sz="3600">
              <a:solidFill>
                <a:srgbClr val="92D050"/>
              </a:solidFill>
            </a:endParaRPr>
          </a:p>
          <a:p>
            <a:pPr algn="ctr"/>
            <a:endParaRPr lang="fr-FR" sz="3600">
              <a:solidFill>
                <a:srgbClr val="92D050"/>
              </a:solidFill>
            </a:endParaRPr>
          </a:p>
          <a:p>
            <a:pPr algn="ctr"/>
            <a:r>
              <a:rPr lang="fr-FR" sz="3600">
                <a:solidFill>
                  <a:srgbClr val="92D050"/>
                </a:solidFill>
              </a:rPr>
              <a:t>Impressionnant !</a:t>
            </a:r>
            <a:endParaRPr lang="pl-PL" sz="3600">
              <a:solidFill>
                <a:srgbClr val="92D050"/>
              </a:solidFill>
            </a:endParaRPr>
          </a:p>
          <a:p>
            <a:pPr algn="ctr"/>
            <a:r>
              <a:rPr lang="fr-FR" sz="3600">
                <a:solidFill>
                  <a:srgbClr val="FFC000"/>
                </a:solidFill>
              </a:rPr>
              <a:t> </a:t>
            </a:r>
          </a:p>
        </p:txBody>
      </p:sp>
      <p:pic>
        <p:nvPicPr>
          <p:cNvPr id="2053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28963" y="2205038"/>
            <a:ext cx="2886075" cy="3281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773238"/>
            <a:ext cx="6096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tangle 9"/>
          <p:cNvSpPr>
            <a:spLocks noChangeArrowheads="1"/>
          </p:cNvSpPr>
          <p:nvPr/>
        </p:nvSpPr>
        <p:spPr bwMode="auto">
          <a:xfrm>
            <a:off x="2971800" y="549275"/>
            <a:ext cx="320040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 sz="4400">
                <a:solidFill>
                  <a:srgbClr val="92D050"/>
                </a:solidFill>
              </a:rPr>
              <a:t>Le départ !!!</a:t>
            </a:r>
            <a:endParaRPr lang="pl-PL" sz="4400">
              <a:solidFill>
                <a:srgbClr val="92D050"/>
              </a:solidFill>
            </a:endParaRPr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844675"/>
            <a:ext cx="6096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ctangle 2"/>
          <p:cNvSpPr>
            <a:spLocks noChangeArrowheads="1"/>
          </p:cNvSpPr>
          <p:nvPr/>
        </p:nvSpPr>
        <p:spPr bwMode="auto">
          <a:xfrm>
            <a:off x="2287588" y="549275"/>
            <a:ext cx="4568825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 sz="4400">
                <a:solidFill>
                  <a:srgbClr val="92D050"/>
                </a:solidFill>
              </a:rPr>
              <a:t>1</a:t>
            </a:r>
            <a:r>
              <a:rPr lang="fr-FR" sz="4400" baseline="30000">
                <a:solidFill>
                  <a:srgbClr val="92D050"/>
                </a:solidFill>
              </a:rPr>
              <a:t>er</a:t>
            </a:r>
            <a:r>
              <a:rPr lang="fr-FR" sz="4400">
                <a:solidFill>
                  <a:srgbClr val="92D050"/>
                </a:solidFill>
              </a:rPr>
              <a:t> jour de course</a:t>
            </a:r>
            <a:endParaRPr lang="pl-PL" sz="4400">
              <a:solidFill>
                <a:srgbClr val="92D050"/>
              </a:solidFill>
            </a:endParaRPr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773238"/>
            <a:ext cx="6096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2"/>
          <p:cNvSpPr>
            <a:spLocks noChangeArrowheads="1"/>
          </p:cNvSpPr>
          <p:nvPr/>
        </p:nvSpPr>
        <p:spPr bwMode="auto">
          <a:xfrm>
            <a:off x="2089150" y="549275"/>
            <a:ext cx="496570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 sz="4400">
                <a:solidFill>
                  <a:srgbClr val="92D050"/>
                </a:solidFill>
              </a:rPr>
              <a:t>2</a:t>
            </a:r>
            <a:r>
              <a:rPr lang="fr-FR" sz="4400" baseline="30000">
                <a:solidFill>
                  <a:srgbClr val="92D050"/>
                </a:solidFill>
              </a:rPr>
              <a:t>ème</a:t>
            </a:r>
            <a:r>
              <a:rPr lang="fr-FR" sz="4400">
                <a:solidFill>
                  <a:srgbClr val="92D050"/>
                </a:solidFill>
              </a:rPr>
              <a:t> jour de course</a:t>
            </a:r>
            <a:endParaRPr lang="pl-PL" sz="4400">
              <a:solidFill>
                <a:srgbClr val="92D050"/>
              </a:solidFill>
            </a:endParaRPr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700213"/>
            <a:ext cx="6096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2089150" y="549275"/>
            <a:ext cx="496570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 sz="4400">
                <a:solidFill>
                  <a:srgbClr val="92D050"/>
                </a:solidFill>
              </a:rPr>
              <a:t>3</a:t>
            </a:r>
            <a:r>
              <a:rPr lang="fr-FR" sz="4400" baseline="30000">
                <a:solidFill>
                  <a:srgbClr val="92D050"/>
                </a:solidFill>
              </a:rPr>
              <a:t>ème</a:t>
            </a:r>
            <a:r>
              <a:rPr lang="fr-FR" sz="4400">
                <a:solidFill>
                  <a:srgbClr val="92D050"/>
                </a:solidFill>
              </a:rPr>
              <a:t> jour de course</a:t>
            </a:r>
            <a:endParaRPr lang="pl-PL" sz="4400">
              <a:solidFill>
                <a:srgbClr val="92D050"/>
              </a:solidFill>
            </a:endParaRPr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700213"/>
            <a:ext cx="6096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2"/>
          <p:cNvSpPr>
            <a:spLocks noChangeArrowheads="1"/>
          </p:cNvSpPr>
          <p:nvPr/>
        </p:nvSpPr>
        <p:spPr bwMode="auto">
          <a:xfrm>
            <a:off x="3098800" y="549275"/>
            <a:ext cx="294640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 sz="4400">
                <a:solidFill>
                  <a:srgbClr val="92D050"/>
                </a:solidFill>
              </a:rPr>
              <a:t>L’arrivée !!!</a:t>
            </a:r>
            <a:endParaRPr lang="pl-PL" sz="4400">
              <a:solidFill>
                <a:srgbClr val="92D050"/>
              </a:solidFill>
            </a:endParaRPr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5288" y="549275"/>
            <a:ext cx="8207375" cy="489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>
                <a:solidFill>
                  <a:srgbClr val="FFC000"/>
                </a:solidFill>
                <a:latin typeface="Arial Black" pitchFamily="34" charset="0"/>
              </a:rPr>
              <a:t>Oui, je sais ... c'est con... </a:t>
            </a:r>
          </a:p>
          <a:p>
            <a:pPr algn="ctr"/>
            <a:endParaRPr lang="fr-FR" sz="2400">
              <a:solidFill>
                <a:srgbClr val="FFC000"/>
              </a:solidFill>
              <a:latin typeface="Arial Black" pitchFamily="34" charset="0"/>
            </a:endParaRPr>
          </a:p>
          <a:p>
            <a:pPr algn="ctr"/>
            <a:endParaRPr lang="fr-FR" sz="2400">
              <a:solidFill>
                <a:srgbClr val="FFC000"/>
              </a:solidFill>
              <a:latin typeface="Arial Black" pitchFamily="34" charset="0"/>
            </a:endParaRPr>
          </a:p>
          <a:p>
            <a:pPr algn="ctr"/>
            <a:r>
              <a:rPr lang="fr-FR" sz="2400">
                <a:solidFill>
                  <a:srgbClr val="FFC000"/>
                </a:solidFill>
                <a:latin typeface="Arial Black" pitchFamily="34" charset="0"/>
              </a:rPr>
              <a:t>Mais à quoi t'attendais tu ?</a:t>
            </a:r>
          </a:p>
          <a:p>
            <a:endParaRPr lang="fr-FR" sz="2400">
              <a:solidFill>
                <a:srgbClr val="FFC000"/>
              </a:solidFill>
              <a:latin typeface="Arial Black" pitchFamily="34" charset="0"/>
            </a:endParaRPr>
          </a:p>
          <a:p>
            <a:endParaRPr lang="fr-FR" sz="2400">
              <a:solidFill>
                <a:srgbClr val="FFC000"/>
              </a:solidFill>
              <a:latin typeface="Arial Black" pitchFamily="34" charset="0"/>
            </a:endParaRPr>
          </a:p>
          <a:p>
            <a:r>
              <a:rPr lang="fr-FR" sz="2400">
                <a:solidFill>
                  <a:srgbClr val="FFC000"/>
                </a:solidFill>
                <a:latin typeface="Arial Black" pitchFamily="34" charset="0"/>
              </a:rPr>
              <a:t>Rassure toi, moi aussi j'ai regardé toutes les photos et il n'y avait pas de raison que je sois le seul à passer pour un c....</a:t>
            </a:r>
          </a:p>
          <a:p>
            <a:endParaRPr lang="fr-FR" sz="2400">
              <a:solidFill>
                <a:srgbClr val="FFC000"/>
              </a:solidFill>
              <a:latin typeface="Arial Black" pitchFamily="34" charset="0"/>
            </a:endParaRPr>
          </a:p>
          <a:p>
            <a:endParaRPr lang="fr-FR" sz="2400">
              <a:solidFill>
                <a:srgbClr val="FFC000"/>
              </a:solidFill>
              <a:latin typeface="Arial Black" pitchFamily="34" charset="0"/>
            </a:endParaRPr>
          </a:p>
          <a:p>
            <a:pPr algn="ctr"/>
            <a:r>
              <a:rPr lang="fr-FR" sz="2400">
                <a:solidFill>
                  <a:srgbClr val="FFC000"/>
                </a:solidFill>
                <a:latin typeface="Arial Black" pitchFamily="34" charset="0"/>
              </a:rPr>
              <a:t>Alors fais comme moi, fais toi plein d’amis </a:t>
            </a:r>
          </a:p>
          <a:p>
            <a:pPr algn="ctr"/>
            <a:r>
              <a:rPr lang="fr-FR" sz="2400">
                <a:solidFill>
                  <a:srgbClr val="FFC000"/>
                </a:solidFill>
                <a:latin typeface="Arial Black" pitchFamily="34" charset="0"/>
              </a:rPr>
              <a:t>en leur envoyant ce message !</a:t>
            </a:r>
          </a:p>
        </p:txBody>
      </p:sp>
      <p:sp>
        <p:nvSpPr>
          <p:cNvPr id="6" name="Rectangle 5"/>
          <p:cNvSpPr/>
          <p:nvPr/>
        </p:nvSpPr>
        <p:spPr>
          <a:xfrm>
            <a:off x="3348038" y="6237288"/>
            <a:ext cx="2249487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FR" kern="0" dirty="0"/>
              <a:t>www.glousseur.com</a:t>
            </a:r>
            <a:endParaRPr lang="pl-PL" kern="0" dirty="0"/>
          </a:p>
        </p:txBody>
      </p:sp>
      <p:pic>
        <p:nvPicPr>
          <p:cNvPr id="7" name="Image 6" descr="Dan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113" y="5661025"/>
            <a:ext cx="27368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85</Words>
  <Application>Microsoft Office PowerPoint</Application>
  <PresentationFormat>Affichage à l'écran (4:3)</PresentationFormat>
  <Paragraphs>28</Paragraphs>
  <Slides>7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Modèle par défaut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</vt:vector>
  </TitlesOfParts>
  <Company>abc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abc</dc:creator>
  <cp:lastModifiedBy>Alain-Patrick</cp:lastModifiedBy>
  <cp:revision>48</cp:revision>
  <dcterms:created xsi:type="dcterms:W3CDTF">2008-09-16T19:16:32Z</dcterms:created>
  <dcterms:modified xsi:type="dcterms:W3CDTF">2013-06-17T18:19:51Z</dcterms:modified>
</cp:coreProperties>
</file>