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9000"/>
            <a:lum/>
          </a:blip>
          <a:srcRect/>
          <a:stretch>
            <a:fillRect t="-50000" b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79B7A-A79D-4713-8929-CCC11573E5AB}" type="datetimeFigureOut">
              <a:rPr lang="fr-FR" smtClean="0"/>
              <a:t>15/06/2013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050F3-085B-4C31-B1E2-77C6AAF0226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1470025"/>
          </a:xfrm>
        </p:spPr>
        <p:txBody>
          <a:bodyPr/>
          <a:lstStyle/>
          <a:p>
            <a:r>
              <a:rPr lang="fr-FR" i="1" dirty="0" smtClean="0">
                <a:solidFill>
                  <a:schemeClr val="bg2">
                    <a:lumMod val="25000"/>
                  </a:schemeClr>
                </a:solidFill>
                <a:latin typeface="Batang" pitchFamily="18" charset="-127"/>
                <a:ea typeface="Batang" pitchFamily="18" charset="-127"/>
              </a:rPr>
              <a:t>La </a:t>
            </a:r>
            <a:r>
              <a:rPr lang="fr-FR" b="1" i="1" dirty="0">
                <a:solidFill>
                  <a:schemeClr val="bg2">
                    <a:lumMod val="25000"/>
                  </a:schemeClr>
                </a:solidFill>
                <a:latin typeface="Batang" pitchFamily="18" charset="-127"/>
                <a:ea typeface="Batang" pitchFamily="18" charset="-127"/>
              </a:rPr>
              <a:t>maison écologique</a:t>
            </a:r>
            <a:br>
              <a:rPr lang="fr-FR" b="1" i="1" dirty="0">
                <a:solidFill>
                  <a:schemeClr val="bg2">
                    <a:lumMod val="25000"/>
                  </a:schemeClr>
                </a:solidFill>
                <a:latin typeface="Batang" pitchFamily="18" charset="-127"/>
                <a:ea typeface="Batang" pitchFamily="18" charset="-127"/>
              </a:rPr>
            </a:br>
            <a:r>
              <a:rPr lang="fr-FR" b="1" i="1" dirty="0">
                <a:solidFill>
                  <a:schemeClr val="bg2">
                    <a:lumMod val="25000"/>
                  </a:schemeClr>
                </a:solidFill>
                <a:latin typeface="Batang" pitchFamily="18" charset="-127"/>
                <a:ea typeface="Batang" pitchFamily="18" charset="-127"/>
              </a:rPr>
              <a:t>verte et durable ?</a:t>
            </a:r>
            <a:endParaRPr lang="fr-FR" i="1" dirty="0">
              <a:solidFill>
                <a:schemeClr val="bg2">
                  <a:lumMod val="25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4" name="Image 3" descr="maison-vegetalisee-582x419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643042" y="1857364"/>
            <a:ext cx="6072230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ZoneTexte 4"/>
          <p:cNvSpPr txBox="1"/>
          <p:nvPr/>
        </p:nvSpPr>
        <p:spPr>
          <a:xfrm>
            <a:off x="285720" y="5643578"/>
            <a:ext cx="857256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>
                <a:latin typeface="Batang" pitchFamily="18" charset="-127"/>
                <a:ea typeface="Batang" pitchFamily="18" charset="-127"/>
              </a:rPr>
              <a:t>Perrat</a:t>
            </a:r>
            <a:r>
              <a:rPr lang="fr-FR" sz="1400" dirty="0">
                <a:latin typeface="Batang" pitchFamily="18" charset="-127"/>
                <a:ea typeface="Batang" pitchFamily="18" charset="-127"/>
              </a:rPr>
              <a:t> Yoann                                                                                                                    </a:t>
            </a:r>
            <a:br>
              <a:rPr lang="fr-FR" sz="1400" dirty="0">
                <a:latin typeface="Batang" pitchFamily="18" charset="-127"/>
                <a:ea typeface="Batang" pitchFamily="18" charset="-127"/>
              </a:rPr>
            </a:br>
            <a:r>
              <a:rPr lang="fr-FR" sz="1400" dirty="0" err="1">
                <a:latin typeface="Batang" pitchFamily="18" charset="-127"/>
                <a:ea typeface="Batang" pitchFamily="18" charset="-127"/>
              </a:rPr>
              <a:t>Tressieres</a:t>
            </a:r>
            <a:r>
              <a:rPr lang="fr-FR" sz="1400" dirty="0">
                <a:latin typeface="Batang" pitchFamily="18" charset="-127"/>
                <a:ea typeface="Batang" pitchFamily="18" charset="-127"/>
              </a:rPr>
              <a:t> Baptiste</a:t>
            </a:r>
            <a:br>
              <a:rPr lang="fr-FR" sz="1400" dirty="0">
                <a:latin typeface="Batang" pitchFamily="18" charset="-127"/>
                <a:ea typeface="Batang" pitchFamily="18" charset="-127"/>
              </a:rPr>
            </a:br>
            <a:r>
              <a:rPr lang="fr-FR" sz="1400" dirty="0" err="1">
                <a:latin typeface="Batang" pitchFamily="18" charset="-127"/>
                <a:ea typeface="Batang" pitchFamily="18" charset="-127"/>
              </a:rPr>
              <a:t>Zafran</a:t>
            </a:r>
            <a:r>
              <a:rPr lang="fr-FR" sz="1400" dirty="0">
                <a:latin typeface="Batang" pitchFamily="18" charset="-127"/>
                <a:ea typeface="Batang" pitchFamily="18" charset="-127"/>
              </a:rPr>
              <a:t> Daniel</a:t>
            </a:r>
            <a:br>
              <a:rPr lang="fr-FR" sz="1400" dirty="0">
                <a:latin typeface="Batang" pitchFamily="18" charset="-127"/>
                <a:ea typeface="Batang" pitchFamily="18" charset="-127"/>
              </a:rPr>
            </a:br>
            <a:r>
              <a:rPr lang="fr-FR" sz="1400" dirty="0">
                <a:latin typeface="Batang" pitchFamily="18" charset="-127"/>
                <a:ea typeface="Batang" pitchFamily="18" charset="-127"/>
              </a:rPr>
              <a:t>S2F</a:t>
            </a:r>
          </a:p>
          <a:p>
            <a:endParaRPr lang="fr-FR" dirty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4F6228"/>
                </a:solidFill>
                <a:effectLst/>
                <a:latin typeface="Andalus" pitchFamily="18" charset="-78"/>
                <a:ea typeface="Calibri" pitchFamily="34" charset="0"/>
                <a:cs typeface="Andalus" pitchFamily="18" charset="-78"/>
              </a:rPr>
              <a:t>Tuteur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4F6228"/>
                </a:solidFill>
                <a:effectLst/>
                <a:latin typeface="Calibri"/>
                <a:ea typeface="Calibri" pitchFamily="34" charset="0"/>
                <a:cs typeface="Andalus" pitchFamily="18" charset="-78"/>
              </a:rPr>
              <a:t> 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rgbClr val="4F6228"/>
                </a:solidFill>
                <a:effectLst/>
                <a:latin typeface="Andalus" pitchFamily="18" charset="-78"/>
                <a:ea typeface="Calibri" pitchFamily="34" charset="0"/>
                <a:cs typeface="Andalus" pitchFamily="18" charset="-78"/>
              </a:rPr>
              <a:t>: </a:t>
            </a: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rgbClr val="4F6228"/>
                </a:solidFill>
                <a:effectLst/>
                <a:latin typeface="Andalus" pitchFamily="18" charset="-78"/>
                <a:ea typeface="Calibri" pitchFamily="34" charset="0"/>
                <a:cs typeface="Andalus" pitchFamily="18" charset="-78"/>
              </a:rPr>
              <a:t>Mr.Chappey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fr-FR" b="1" dirty="0" smtClean="0"/>
              <a:t>I-Introduction</a:t>
            </a:r>
          </a:p>
          <a:p>
            <a:pPr algn="ctr">
              <a:buNone/>
            </a:pPr>
            <a:endParaRPr lang="fr-FR" dirty="0"/>
          </a:p>
          <a:p>
            <a:pPr algn="ctr">
              <a:buNone/>
            </a:pPr>
            <a:r>
              <a:rPr lang="fr-FR" b="1" dirty="0" smtClean="0"/>
              <a:t>II-Structure </a:t>
            </a:r>
            <a:r>
              <a:rPr lang="fr-FR" b="1" dirty="0"/>
              <a:t>de la </a:t>
            </a:r>
            <a:r>
              <a:rPr lang="fr-FR" b="1" dirty="0" smtClean="0"/>
              <a:t>maison</a:t>
            </a:r>
            <a:br>
              <a:rPr lang="fr-FR" b="1" dirty="0" smtClean="0"/>
            </a:br>
            <a:endParaRPr lang="fr-FR" dirty="0"/>
          </a:p>
          <a:p>
            <a:pPr lvl="0">
              <a:buFont typeface="Wingdings" pitchFamily="2" charset="2"/>
              <a:buChar char="Ø"/>
            </a:pPr>
            <a:r>
              <a:rPr lang="fr-FR" dirty="0" smtClean="0"/>
              <a:t>Isolation et matériaux </a:t>
            </a:r>
            <a:endParaRPr lang="fr-FR" dirty="0"/>
          </a:p>
          <a:p>
            <a:pPr lvl="0" algn="ctr">
              <a:buNone/>
            </a:pPr>
            <a:endParaRPr lang="fr-FR" dirty="0"/>
          </a:p>
          <a:p>
            <a:pPr algn="ctr">
              <a:buNone/>
            </a:pPr>
            <a:r>
              <a:rPr lang="fr-FR" b="1" dirty="0"/>
              <a:t>III-Apport </a:t>
            </a:r>
            <a:r>
              <a:rPr lang="fr-FR" b="1" dirty="0" smtClean="0"/>
              <a:t>énergétique</a:t>
            </a:r>
            <a:br>
              <a:rPr lang="fr-FR" b="1" dirty="0" smtClean="0"/>
            </a:br>
            <a:endParaRPr lang="fr-FR" dirty="0"/>
          </a:p>
          <a:p>
            <a:pPr lvl="0">
              <a:buFont typeface="Wingdings" pitchFamily="2" charset="2"/>
              <a:buChar char="Ø"/>
            </a:pPr>
            <a:r>
              <a:rPr lang="fr-FR" dirty="0"/>
              <a:t>Energie renouvelable</a:t>
            </a:r>
          </a:p>
          <a:p>
            <a:pPr algn="ctr">
              <a:buNone/>
            </a:pPr>
            <a:r>
              <a:rPr lang="fr-FR" dirty="0"/>
              <a:t> </a:t>
            </a:r>
          </a:p>
          <a:p>
            <a:pPr algn="ctr">
              <a:buNone/>
            </a:pPr>
            <a:r>
              <a:rPr lang="fr-FR" b="1" dirty="0"/>
              <a:t>IV-confort </a:t>
            </a:r>
            <a:r>
              <a:rPr lang="fr-FR" b="1" dirty="0" smtClean="0"/>
              <a:t>optimum</a:t>
            </a:r>
            <a:br>
              <a:rPr lang="fr-FR" b="1" dirty="0" smtClean="0"/>
            </a:br>
            <a:endParaRPr lang="fr-FR" b="1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Qualité </a:t>
            </a:r>
            <a:r>
              <a:rPr lang="fr-FR" dirty="0"/>
              <a:t>de l’air </a:t>
            </a:r>
            <a:r>
              <a:rPr lang="fr-FR" dirty="0" smtClean="0"/>
              <a:t>intérieur, eau, environnement et déchets</a:t>
            </a:r>
          </a:p>
          <a:p>
            <a:pPr>
              <a:buNone/>
            </a:pPr>
            <a:endParaRPr lang="fr-FR" dirty="0"/>
          </a:p>
          <a:p>
            <a:pPr algn="ctr">
              <a:buNone/>
            </a:pPr>
            <a:r>
              <a:rPr lang="fr-FR" b="1" dirty="0" smtClean="0"/>
              <a:t>V-conclusion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I-Introduction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Qu'es qu’une maison écologique ?</a:t>
            </a:r>
            <a:endParaRPr lang="fr-FR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II-Structure de la maison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71472" y="1643050"/>
            <a:ext cx="31432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Quels sont Les  </a:t>
            </a:r>
            <a:r>
              <a:rPr lang="fr-FR" b="1" dirty="0"/>
              <a:t>intérêts  </a:t>
            </a:r>
            <a:endParaRPr lang="fr-FR" b="1" dirty="0" smtClean="0"/>
          </a:p>
          <a:p>
            <a:pPr algn="ctr"/>
            <a:r>
              <a:rPr lang="fr-FR" b="1" dirty="0" smtClean="0"/>
              <a:t>de  l’isolation ?</a:t>
            </a:r>
          </a:p>
          <a:p>
            <a:pPr algn="ctr"/>
            <a:endParaRPr lang="fr-FR" b="1" dirty="0"/>
          </a:p>
          <a:p>
            <a:pPr algn="ctr"/>
            <a:endParaRPr lang="fr-FR" b="1" dirty="0" smtClean="0"/>
          </a:p>
          <a:p>
            <a:pPr algn="ctr"/>
            <a:r>
              <a:rPr lang="fr-FR" b="1" dirty="0" smtClean="0"/>
              <a:t>Comment isoler chaque partie de ma maison écologiquement et quel isolant idéal utilisé?</a:t>
            </a:r>
          </a:p>
          <a:p>
            <a:pPr algn="ctr"/>
            <a:endParaRPr lang="fr-FR" b="1" dirty="0"/>
          </a:p>
          <a:p>
            <a:pPr algn="ctr"/>
            <a:endParaRPr lang="fr-FR" b="1" dirty="0" smtClean="0"/>
          </a:p>
          <a:p>
            <a:pPr algn="ctr"/>
            <a:r>
              <a:rPr lang="fr-FR" b="1" dirty="0" smtClean="0"/>
              <a:t>Les matériaux utilisé lors de la construction en génie civil, le bois le matériaux idéal pour construire sa propre maison écologique et durable ?!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 descr="deperditions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857620" y="1714488"/>
            <a:ext cx="4929190" cy="44291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IV-confort optimum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III-Apport énergétique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V-conclusion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462</TotalTime>
  <Words>73</Words>
  <Application>Microsoft Office PowerPoint</Application>
  <PresentationFormat>Affichage à l'écran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La maison écologique verte et durable ?</vt:lpstr>
      <vt:lpstr>Sommaire</vt:lpstr>
      <vt:lpstr>I-Introduction </vt:lpstr>
      <vt:lpstr>II-Structure de la maison</vt:lpstr>
      <vt:lpstr>IV-confort optimum</vt:lpstr>
      <vt:lpstr>III-Apport énergétique</vt:lpstr>
      <vt:lpstr>V-conclusion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maison écologique verte et durable ?</dc:title>
  <dc:creator>daniel zafran</dc:creator>
  <cp:lastModifiedBy>daniel zafran</cp:lastModifiedBy>
  <cp:revision>5</cp:revision>
  <dcterms:created xsi:type="dcterms:W3CDTF">2013-06-15T10:19:22Z</dcterms:created>
  <dcterms:modified xsi:type="dcterms:W3CDTF">2013-06-15T18:01:29Z</dcterms:modified>
</cp:coreProperties>
</file>