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3" r:id="rId5"/>
    <p:sldId id="264" r:id="rId6"/>
    <p:sldId id="266" r:id="rId7"/>
    <p:sldId id="265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5" r:id="rId16"/>
    <p:sldId id="276" r:id="rId17"/>
    <p:sldId id="277" r:id="rId18"/>
    <p:sldId id="278" r:id="rId19"/>
    <p:sldId id="279" r:id="rId20"/>
    <p:sldId id="280" r:id="rId21"/>
    <p:sldId id="281" r:id="rId22"/>
    <p:sldId id="282" r:id="rId23"/>
    <p:sldId id="283" r:id="rId24"/>
    <p:sldId id="284" r:id="rId25"/>
    <p:sldId id="285" r:id="rId26"/>
    <p:sldId id="286" r:id="rId27"/>
    <p:sldId id="287" r:id="rId28"/>
    <p:sldId id="288" r:id="rId29"/>
    <p:sldId id="289" r:id="rId30"/>
    <p:sldId id="290" r:id="rId31"/>
    <p:sldId id="291" r:id="rId32"/>
    <p:sldId id="292" r:id="rId33"/>
    <p:sldId id="293" r:id="rId34"/>
    <p:sldId id="294" r:id="rId35"/>
    <p:sldId id="295" r:id="rId36"/>
    <p:sldId id="296" r:id="rId37"/>
    <p:sldId id="297" r:id="rId38"/>
    <p:sldId id="298" r:id="rId39"/>
    <p:sldId id="299" r:id="rId40"/>
    <p:sldId id="300" r:id="rId41"/>
    <p:sldId id="301" r:id="rId42"/>
    <p:sldId id="302" r:id="rId43"/>
    <p:sldId id="303" r:id="rId44"/>
    <p:sldId id="304" r:id="rId45"/>
    <p:sldId id="305" r:id="rId46"/>
    <p:sldId id="306" r:id="rId47"/>
    <p:sldId id="307" r:id="rId48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768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de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de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70FD2-88CC-405C-AE7D-FA0393451631}" type="datetimeFigureOut">
              <a:rPr lang="de-CH" smtClean="0"/>
              <a:t>09.06.2013</a:t>
            </a:fld>
            <a:endParaRPr lang="de-CH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C5FDC-EAFD-4567-9AA9-CEC2D28D14B8}" type="slidenum">
              <a:rPr lang="de-CH" smtClean="0"/>
              <a:t>‹N°›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9210107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de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de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70FD2-88CC-405C-AE7D-FA0393451631}" type="datetimeFigureOut">
              <a:rPr lang="de-CH" smtClean="0"/>
              <a:t>09.06.2013</a:t>
            </a:fld>
            <a:endParaRPr lang="de-CH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C5FDC-EAFD-4567-9AA9-CEC2D28D14B8}" type="slidenum">
              <a:rPr lang="de-CH" smtClean="0"/>
              <a:t>‹N°›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5545553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de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70FD2-88CC-405C-AE7D-FA0393451631}" type="datetimeFigureOut">
              <a:rPr lang="de-CH" smtClean="0"/>
              <a:t>09.06.2013</a:t>
            </a:fld>
            <a:endParaRPr lang="de-CH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C5FDC-EAFD-4567-9AA9-CEC2D28D14B8}" type="slidenum">
              <a:rPr lang="de-CH" smtClean="0"/>
              <a:t>‹N°›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8735210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de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de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de-CH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70FD2-88CC-405C-AE7D-FA0393451631}" type="datetimeFigureOut">
              <a:rPr lang="de-CH" smtClean="0"/>
              <a:t>09.06.2013</a:t>
            </a:fld>
            <a:endParaRPr lang="de-CH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C5FDC-EAFD-4567-9AA9-CEC2D28D14B8}" type="slidenum">
              <a:rPr lang="de-CH" smtClean="0"/>
              <a:t>‹N°›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3604111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de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de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de-CH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70FD2-88CC-405C-AE7D-FA0393451631}" type="datetimeFigureOut">
              <a:rPr lang="de-CH" smtClean="0"/>
              <a:t>09.06.2013</a:t>
            </a:fld>
            <a:endParaRPr lang="de-CH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C5FDC-EAFD-4567-9AA9-CEC2D28D14B8}" type="slidenum">
              <a:rPr lang="de-CH" smtClean="0"/>
              <a:t>‹N°›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8371681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de-CH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70FD2-88CC-405C-AE7D-FA0393451631}" type="datetimeFigureOut">
              <a:rPr lang="de-CH" smtClean="0"/>
              <a:t>09.06.2013</a:t>
            </a:fld>
            <a:endParaRPr lang="de-CH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C5FDC-EAFD-4567-9AA9-CEC2D28D14B8}" type="slidenum">
              <a:rPr lang="de-CH" smtClean="0"/>
              <a:t>‹N°›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0871066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70FD2-88CC-405C-AE7D-FA0393451631}" type="datetimeFigureOut">
              <a:rPr lang="de-CH" smtClean="0"/>
              <a:t>09.06.2013</a:t>
            </a:fld>
            <a:endParaRPr lang="de-CH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C5FDC-EAFD-4567-9AA9-CEC2D28D14B8}" type="slidenum">
              <a:rPr lang="de-CH" smtClean="0"/>
              <a:t>‹N°›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7008029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de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de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70FD2-88CC-405C-AE7D-FA0393451631}" type="datetimeFigureOut">
              <a:rPr lang="de-CH" smtClean="0"/>
              <a:t>09.06.2013</a:t>
            </a:fld>
            <a:endParaRPr lang="de-CH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C5FDC-EAFD-4567-9AA9-CEC2D28D14B8}" type="slidenum">
              <a:rPr lang="de-CH" smtClean="0"/>
              <a:t>‹N°›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0791823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de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CH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70FD2-88CC-405C-AE7D-FA0393451631}" type="datetimeFigureOut">
              <a:rPr lang="de-CH" smtClean="0"/>
              <a:t>09.06.2013</a:t>
            </a:fld>
            <a:endParaRPr lang="de-CH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C5FDC-EAFD-4567-9AA9-CEC2D28D14B8}" type="slidenum">
              <a:rPr lang="de-CH" smtClean="0"/>
              <a:t>‹N°›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387422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de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de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70FD2-88CC-405C-AE7D-FA0393451631}" type="datetimeFigureOut">
              <a:rPr lang="de-CH" smtClean="0"/>
              <a:t>09.06.2013</a:t>
            </a:fld>
            <a:endParaRPr lang="de-CH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C5FDC-EAFD-4567-9AA9-CEC2D28D14B8}" type="slidenum">
              <a:rPr lang="de-CH" smtClean="0"/>
              <a:t>‹N°›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8119261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de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de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70FD2-88CC-405C-AE7D-FA0393451631}" type="datetimeFigureOut">
              <a:rPr lang="de-CH" smtClean="0"/>
              <a:t>09.06.2013</a:t>
            </a:fld>
            <a:endParaRPr lang="de-CH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C5FDC-EAFD-4567-9AA9-CEC2D28D14B8}" type="slidenum">
              <a:rPr lang="de-CH" smtClean="0"/>
              <a:t>‹N°›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691689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de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de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070FD2-88CC-405C-AE7D-FA0393451631}" type="datetimeFigureOut">
              <a:rPr lang="de-CH" smtClean="0"/>
              <a:t>09.06.2013</a:t>
            </a:fld>
            <a:endParaRPr lang="de-CH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CH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5C5FDC-EAFD-4567-9AA9-CEC2D28D14B8}" type="slidenum">
              <a:rPr lang="de-CH" smtClean="0"/>
              <a:t>‹N°›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450542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gif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hyperlink" Target="mailto:junkererwin@bluewin.ch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900592" y="1700808"/>
            <a:ext cx="7772400" cy="1470025"/>
          </a:xfrm>
        </p:spPr>
        <p:txBody>
          <a:bodyPr/>
          <a:lstStyle/>
          <a:p>
            <a:endParaRPr lang="de-CH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9828584" y="3429000"/>
            <a:ext cx="6400800" cy="1752600"/>
          </a:xfrm>
        </p:spPr>
        <p:txBody>
          <a:bodyPr/>
          <a:lstStyle/>
          <a:p>
            <a:endParaRPr lang="de-CH" dirty="0"/>
          </a:p>
        </p:txBody>
      </p:sp>
      <p:pic>
        <p:nvPicPr>
          <p:cNvPr id="3074" name="Picture 2" descr="C:\Documents and Settings\Meziges\Bureau\mois\12.31.07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752" y="2575225"/>
            <a:ext cx="9144000" cy="4248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0" y="548680"/>
            <a:ext cx="9036496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 sz="2400" b="1" dirty="0" smtClean="0"/>
              <a:t>Soleil couchant sur les Dents Blanches 2759m</a:t>
            </a:r>
          </a:p>
          <a:p>
            <a:pPr algn="ctr"/>
            <a:r>
              <a:rPr lang="fr-CH" dirty="0"/>
              <a:t>a</a:t>
            </a:r>
            <a:r>
              <a:rPr lang="fr-CH" dirty="0" smtClean="0"/>
              <a:t>u fond du Val d’</a:t>
            </a:r>
            <a:r>
              <a:rPr lang="fr-CH" dirty="0" err="1" smtClean="0"/>
              <a:t>Illiez</a:t>
            </a:r>
            <a:r>
              <a:rPr lang="fr-CH" dirty="0" smtClean="0"/>
              <a:t>, vue depuis ma fenêtre le 31.12.2007 à 17h51</a:t>
            </a:r>
          </a:p>
          <a:p>
            <a:pPr algn="ctr"/>
            <a:r>
              <a:rPr lang="fr-CH" dirty="0" smtClean="0"/>
              <a:t>C’est la vue la plus imposante que j’ai depuis ma fenêtre.</a:t>
            </a:r>
          </a:p>
          <a:p>
            <a:pPr algn="ctr"/>
            <a:r>
              <a:rPr lang="fr-CH" dirty="0" smtClean="0"/>
              <a:t>Handicapé depuis mon hémorragie cérébrale en 1989, c’est depuis cette Fenêtre que j’ai fait toutes les photos de ce diaporama avec mon simple appareil HP Photosmart 22, </a:t>
            </a:r>
          </a:p>
          <a:p>
            <a:pPr algn="ctr"/>
            <a:r>
              <a:rPr lang="fr-CH" dirty="0" smtClean="0"/>
              <a:t>assis dans mon fauteuil de bureau. </a:t>
            </a:r>
          </a:p>
        </p:txBody>
      </p:sp>
      <p:cxnSp>
        <p:nvCxnSpPr>
          <p:cNvPr id="8" name="Connecteur droit avec flèche 7"/>
          <p:cNvCxnSpPr/>
          <p:nvPr/>
        </p:nvCxnSpPr>
        <p:spPr>
          <a:xfrm>
            <a:off x="7596336" y="3429000"/>
            <a:ext cx="324000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ZoneTexte 8"/>
          <p:cNvSpPr txBox="1"/>
          <p:nvPr/>
        </p:nvSpPr>
        <p:spPr>
          <a:xfrm>
            <a:off x="6084168" y="2708920"/>
            <a:ext cx="2808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dirty="0" smtClean="0"/>
              <a:t>Sauf erreur c’est la «Pointe de «L’Au» 2152m 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654908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9">
        <p:split orient="vert"/>
      </p:transition>
    </mc:Choice>
    <mc:Fallback xmlns="">
      <p:transition spd="slow" advTm="6009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dirty="0" smtClean="0">
                <a:latin typeface="Algerian" pitchFamily="82" charset="0"/>
              </a:rPr>
              <a:t>Coups d’œil par ma fenêtre</a:t>
            </a:r>
            <a:endParaRPr lang="de-CH" dirty="0">
              <a:latin typeface="Algerian" pitchFamily="8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  <p:cxnSp>
        <p:nvCxnSpPr>
          <p:cNvPr id="7" name="Connecteur droit avec flèche 6"/>
          <p:cNvCxnSpPr/>
          <p:nvPr/>
        </p:nvCxnSpPr>
        <p:spPr>
          <a:xfrm>
            <a:off x="2915816" y="2348880"/>
            <a:ext cx="216024" cy="576064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oneTexte 7"/>
          <p:cNvSpPr txBox="1"/>
          <p:nvPr/>
        </p:nvSpPr>
        <p:spPr>
          <a:xfrm>
            <a:off x="1979712" y="1833386"/>
            <a:ext cx="410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dirty="0" smtClean="0">
                <a:solidFill>
                  <a:schemeClr val="bg1"/>
                </a:solidFill>
              </a:rPr>
              <a:t>En principe c’est la «Tour de Don» 1998m  </a:t>
            </a:r>
            <a:endParaRPr lang="de-CH" dirty="0">
              <a:solidFill>
                <a:schemeClr val="bg1"/>
              </a:solidFill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3635896" y="2206907"/>
            <a:ext cx="38396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dirty="0" smtClean="0">
                <a:solidFill>
                  <a:schemeClr val="bg1"/>
                </a:solidFill>
              </a:rPr>
              <a:t>Et voici la «Pointe de Bellevue» 2042m</a:t>
            </a:r>
            <a:endParaRPr lang="de-CH" dirty="0">
              <a:solidFill>
                <a:schemeClr val="bg1"/>
              </a:solidFill>
            </a:endParaRPr>
          </a:p>
        </p:txBody>
      </p:sp>
      <p:cxnSp>
        <p:nvCxnSpPr>
          <p:cNvPr id="11" name="Connecteur droit avec flèche 10"/>
          <p:cNvCxnSpPr/>
          <p:nvPr/>
        </p:nvCxnSpPr>
        <p:spPr>
          <a:xfrm flipH="1">
            <a:off x="4932040" y="2576239"/>
            <a:ext cx="288032" cy="276697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69526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772">
        <p:split orient="vert"/>
      </p:transition>
    </mc:Choice>
    <mc:Fallback xmlns="">
      <p:transition spd="slow" advTm="4772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258" y="0"/>
            <a:ext cx="9276523" cy="695739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68901" y="225514"/>
            <a:ext cx="84249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 dirty="0" smtClean="0">
                <a:solidFill>
                  <a:schemeClr val="bg1"/>
                </a:solidFill>
              </a:rPr>
              <a:t>Directement en face de ma fenêtre</a:t>
            </a:r>
          </a:p>
          <a:p>
            <a:pPr algn="ctr"/>
            <a:r>
              <a:rPr lang="fr-CH" dirty="0" smtClean="0">
                <a:solidFill>
                  <a:schemeClr val="bg1"/>
                </a:solidFill>
              </a:rPr>
              <a:t>13 janvier 2008</a:t>
            </a:r>
            <a:endParaRPr lang="de-CH" dirty="0">
              <a:solidFill>
                <a:schemeClr val="bg1"/>
              </a:solidFill>
            </a:endParaRPr>
          </a:p>
        </p:txBody>
      </p:sp>
      <p:cxnSp>
        <p:nvCxnSpPr>
          <p:cNvPr id="5" name="Connecteur droit avec flèche 4"/>
          <p:cNvCxnSpPr/>
          <p:nvPr/>
        </p:nvCxnSpPr>
        <p:spPr>
          <a:xfrm>
            <a:off x="1331640" y="2060848"/>
            <a:ext cx="432048" cy="648072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necteur droit avec flèche 6"/>
          <p:cNvCxnSpPr/>
          <p:nvPr/>
        </p:nvCxnSpPr>
        <p:spPr>
          <a:xfrm flipH="1">
            <a:off x="5508104" y="2060848"/>
            <a:ext cx="360040" cy="576064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ZoneTexte 3"/>
          <p:cNvSpPr txBox="1"/>
          <p:nvPr/>
        </p:nvSpPr>
        <p:spPr>
          <a:xfrm>
            <a:off x="251520" y="1628800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dirty="0" smtClean="0">
                <a:solidFill>
                  <a:schemeClr val="bg1"/>
                </a:solidFill>
              </a:rPr>
              <a:t>Tour de Don 1998m</a:t>
            </a:r>
            <a:endParaRPr lang="de-CH" dirty="0">
              <a:solidFill>
                <a:schemeClr val="bg1"/>
              </a:solidFill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5004048" y="1691516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dirty="0" smtClean="0">
                <a:solidFill>
                  <a:schemeClr val="bg1"/>
                </a:solidFill>
              </a:rPr>
              <a:t>Pointe de Bellevue 2042m</a:t>
            </a:r>
            <a:endParaRPr lang="de-CH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4141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959">
        <p:split orient="vert"/>
      </p:transition>
    </mc:Choice>
    <mc:Fallback xmlns="">
      <p:transition spd="slow" advTm="5959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1520" y="404664"/>
            <a:ext cx="86409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 dirty="0" smtClean="0">
                <a:solidFill>
                  <a:schemeClr val="bg1"/>
                </a:solidFill>
              </a:rPr>
              <a:t>Coup d’œil à gauche par la même  fenêtre, tu reconnais les «Dents Blanches»</a:t>
            </a:r>
          </a:p>
          <a:p>
            <a:pPr algn="ctr"/>
            <a:r>
              <a:rPr lang="fr-CH" dirty="0" smtClean="0">
                <a:solidFill>
                  <a:schemeClr val="bg1"/>
                </a:solidFill>
              </a:rPr>
              <a:t>30 janvier 2011</a:t>
            </a:r>
          </a:p>
          <a:p>
            <a:pPr algn="ctr"/>
            <a:r>
              <a:rPr lang="fr-CH" i="1" dirty="0" smtClean="0">
                <a:solidFill>
                  <a:schemeClr val="bg1"/>
                </a:solidFill>
              </a:rPr>
              <a:t>(Toutes les dénominations sous réserve de correction, je devines plus que je ne sais…) </a:t>
            </a:r>
            <a:endParaRPr lang="de-CH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7189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926">
        <p:split orient="vert"/>
      </p:transition>
    </mc:Choice>
    <mc:Fallback xmlns="">
      <p:transition spd="slow" advTm="5926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95536" y="116632"/>
            <a:ext cx="3672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dirty="0"/>
              <a:t>À</a:t>
            </a:r>
            <a:r>
              <a:rPr lang="fr-CH" dirty="0" smtClean="0"/>
              <a:t> droite je vois mon balcon,</a:t>
            </a:r>
          </a:p>
          <a:p>
            <a:r>
              <a:rPr lang="fr-CH" dirty="0"/>
              <a:t>l</a:t>
            </a:r>
            <a:r>
              <a:rPr lang="fr-CH" dirty="0" smtClean="0"/>
              <a:t>à j’en suis sûre de la dénomination… 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001245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126">
        <p:split orient="vert"/>
      </p:transition>
    </mc:Choice>
    <mc:Fallback xmlns="">
      <p:transition spd="slow" advTm="5126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758" y="0"/>
            <a:ext cx="9185089" cy="6888817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07504" y="262389"/>
            <a:ext cx="25922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dirty="0"/>
              <a:t>Q</a:t>
            </a:r>
            <a:r>
              <a:rPr lang="fr-CH" dirty="0" smtClean="0"/>
              <a:t>uand je me tourne sur </a:t>
            </a:r>
          </a:p>
          <a:p>
            <a:r>
              <a:rPr lang="fr-CH" dirty="0" smtClean="0"/>
              <a:t>la gauche</a:t>
            </a:r>
            <a:r>
              <a:rPr lang="fr-CH" dirty="0"/>
              <a:t>, </a:t>
            </a:r>
            <a:r>
              <a:rPr lang="fr-CH" dirty="0" smtClean="0"/>
              <a:t>je vois guigner </a:t>
            </a:r>
          </a:p>
          <a:p>
            <a:r>
              <a:rPr lang="fr-CH" dirty="0" smtClean="0"/>
              <a:t>les Dents du Midi, 3257m</a:t>
            </a:r>
          </a:p>
          <a:p>
            <a:r>
              <a:rPr lang="fr-CH" dirty="0" smtClean="0"/>
              <a:t>01 novembre 2012</a:t>
            </a:r>
            <a:endParaRPr lang="de-CH" dirty="0"/>
          </a:p>
        </p:txBody>
      </p:sp>
      <p:cxnSp>
        <p:nvCxnSpPr>
          <p:cNvPr id="5" name="Connecteur droit avec flèche 4"/>
          <p:cNvCxnSpPr/>
          <p:nvPr/>
        </p:nvCxnSpPr>
        <p:spPr>
          <a:xfrm>
            <a:off x="1187624" y="1462718"/>
            <a:ext cx="828092" cy="814154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ZoneTexte 2"/>
          <p:cNvSpPr txBox="1"/>
          <p:nvPr/>
        </p:nvSpPr>
        <p:spPr>
          <a:xfrm>
            <a:off x="3278642" y="1189737"/>
            <a:ext cx="2592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dirty="0" smtClean="0">
                <a:solidFill>
                  <a:schemeClr val="bg1"/>
                </a:solidFill>
              </a:rPr>
              <a:t>Et devant se trouve la Dent de Valère 2267m </a:t>
            </a:r>
            <a:endParaRPr lang="de-CH" dirty="0">
              <a:solidFill>
                <a:schemeClr val="bg1"/>
              </a:solidFill>
            </a:endParaRPr>
          </a:p>
        </p:txBody>
      </p:sp>
      <p:cxnSp>
        <p:nvCxnSpPr>
          <p:cNvPr id="12" name="Connecteur droit avec flèche 11"/>
          <p:cNvCxnSpPr/>
          <p:nvPr/>
        </p:nvCxnSpPr>
        <p:spPr>
          <a:xfrm flipH="1">
            <a:off x="2915816" y="1869795"/>
            <a:ext cx="1080120" cy="911133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necteur droit avec flèche 6"/>
          <p:cNvCxnSpPr/>
          <p:nvPr/>
        </p:nvCxnSpPr>
        <p:spPr>
          <a:xfrm>
            <a:off x="7236296" y="2325361"/>
            <a:ext cx="0" cy="671591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ZoneTexte 12"/>
          <p:cNvSpPr txBox="1"/>
          <p:nvPr/>
        </p:nvSpPr>
        <p:spPr>
          <a:xfrm>
            <a:off x="5870930" y="1920137"/>
            <a:ext cx="2301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dirty="0" smtClean="0">
                <a:solidFill>
                  <a:schemeClr val="bg1"/>
                </a:solidFill>
              </a:rPr>
              <a:t>Dents Blanches 2759m </a:t>
            </a:r>
            <a:endParaRPr lang="de-CH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5146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114">
        <p:split orient="vert"/>
      </p:transition>
    </mc:Choice>
    <mc:Fallback xmlns="">
      <p:transition spd="slow" advTm="6114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79512" y="5517232"/>
            <a:ext cx="31323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 dirty="0" smtClean="0">
                <a:solidFill>
                  <a:schemeClr val="bg1"/>
                </a:solidFill>
              </a:rPr>
              <a:t>06 avril 2011</a:t>
            </a:r>
          </a:p>
          <a:p>
            <a:pPr algn="ctr"/>
            <a:r>
              <a:rPr lang="fr-CH" dirty="0" smtClean="0">
                <a:solidFill>
                  <a:schemeClr val="bg1"/>
                </a:solidFill>
              </a:rPr>
              <a:t>Ces mêmes Dents du Midi, vues depuis mon balcon</a:t>
            </a:r>
            <a:endParaRPr lang="de-CH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9048433"/>
      </p:ext>
    </p:extLst>
  </p:cSld>
  <p:clrMapOvr>
    <a:masterClrMapping/>
  </p:clrMapOvr>
  <p:transition spd="slow" advTm="6203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627784" y="5373216"/>
            <a:ext cx="3600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 dirty="0" smtClean="0">
                <a:solidFill>
                  <a:schemeClr val="bg1"/>
                </a:solidFill>
              </a:rPr>
              <a:t>Avant que les arbres n’aient trop poussé je voyais un peu  l’animation du quartier</a:t>
            </a:r>
          </a:p>
          <a:p>
            <a:endParaRPr lang="de-CH" dirty="0">
              <a:solidFill>
                <a:schemeClr val="bg1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395536" y="5949280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dirty="0" smtClean="0">
                <a:solidFill>
                  <a:schemeClr val="bg1"/>
                </a:solidFill>
              </a:rPr>
              <a:t>02 février 2008</a:t>
            </a:r>
            <a:endParaRPr lang="de-CH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701026"/>
      </p:ext>
    </p:extLst>
  </p:cSld>
  <p:clrMapOvr>
    <a:masterClrMapping/>
  </p:clrMapOvr>
  <p:transition spd="slow" advTm="7537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80512" cy="6885384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835696" y="5517232"/>
            <a:ext cx="3672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 dirty="0" smtClean="0"/>
              <a:t>Un regard vers le bas sur notre parc avec la place de jeux des enfants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899775230"/>
      </p:ext>
    </p:extLst>
  </p:cSld>
  <p:clrMapOvr>
    <a:masterClrMapping/>
  </p:clrMapOvr>
  <p:transition spd="slow" advTm="5971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23528" y="260648"/>
            <a:ext cx="8496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dirty="0" smtClean="0">
                <a:solidFill>
                  <a:schemeClr val="bg1"/>
                </a:solidFill>
              </a:rPr>
              <a:t>07 février 2011  quel contraste avec les deux diapos qui m’entourent… </a:t>
            </a:r>
            <a:endParaRPr lang="de-CH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6684342"/>
      </p:ext>
    </p:extLst>
  </p:cSld>
  <p:clrMapOvr>
    <a:masterClrMapping/>
  </p:clrMapOvr>
  <p:transition spd="slow" advTm="4236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1520" y="188640"/>
            <a:ext cx="8640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 dirty="0" smtClean="0"/>
              <a:t>Aussi un 07 février, mais en l’année 2013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4258603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175">
        <p:split orient="vert"/>
      </p:transition>
    </mc:Choice>
    <mc:Fallback xmlns="">
      <p:transition spd="slow" advTm="5175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1520" y="476672"/>
            <a:ext cx="5976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dirty="0" smtClean="0">
                <a:solidFill>
                  <a:schemeClr val="bg1"/>
                </a:solidFill>
              </a:rPr>
              <a:t>10.02.2013 en plaine la neige ne reste jamais bien longtemps </a:t>
            </a:r>
            <a:r>
              <a:rPr lang="fr-CH" dirty="0" smtClean="0"/>
              <a:t> 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708313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271">
        <p:split orient="vert"/>
      </p:transition>
    </mc:Choice>
    <mc:Fallback xmlns="">
      <p:transition spd="slow" advTm="6271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765" y="4188"/>
            <a:ext cx="9270937" cy="695320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1520" y="332656"/>
            <a:ext cx="8496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dirty="0" smtClean="0">
                <a:solidFill>
                  <a:schemeClr val="bg1"/>
                </a:solidFill>
              </a:rPr>
              <a:t>12.02.2008. À la même époque, deux années au par-avant, la neige était bien </a:t>
            </a:r>
            <a:r>
              <a:rPr lang="fr-CH" smtClean="0">
                <a:solidFill>
                  <a:schemeClr val="bg1"/>
                </a:solidFill>
              </a:rPr>
              <a:t>plus loin</a:t>
            </a:r>
            <a:endParaRPr lang="de-CH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547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577">
        <p:split orient="vert"/>
      </p:transition>
    </mc:Choice>
    <mc:Fallback xmlns="">
      <p:transition spd="slow" advTm="6577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" y="0"/>
            <a:ext cx="9245624" cy="693421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39552" y="332656"/>
            <a:ext cx="8136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dirty="0" smtClean="0">
                <a:solidFill>
                  <a:schemeClr val="bg1"/>
                </a:solidFill>
              </a:rPr>
              <a:t>14.02.2012. </a:t>
            </a:r>
            <a:endParaRPr lang="de-CH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5076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685">
        <p:split orient="vert"/>
      </p:transition>
    </mc:Choice>
    <mc:Fallback xmlns="">
      <p:transition spd="slow" advTm="4685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23528" y="6309320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dirty="0" smtClean="0">
                <a:solidFill>
                  <a:schemeClr val="bg1"/>
                </a:solidFill>
              </a:rPr>
              <a:t>18.02.2012</a:t>
            </a:r>
            <a:endParaRPr lang="de-CH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8076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658">
        <p:split orient="vert"/>
      </p:transition>
    </mc:Choice>
    <mc:Fallback xmlns="">
      <p:transition spd="slow" advTm="4658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27" y="10104"/>
            <a:ext cx="9130528" cy="684789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67544" y="6381328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dirty="0" smtClean="0">
                <a:solidFill>
                  <a:schemeClr val="bg1"/>
                </a:solidFill>
              </a:rPr>
              <a:t>22.02.2012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545965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197">
        <p:split orient="vert"/>
      </p:transition>
    </mc:Choice>
    <mc:Fallback xmlns="">
      <p:transition spd="slow" advTm="5197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66" y="0"/>
            <a:ext cx="9159265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067944" y="6237312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dirty="0" smtClean="0">
                <a:solidFill>
                  <a:schemeClr val="bg1"/>
                </a:solidFill>
              </a:rPr>
              <a:t>06.03.2012</a:t>
            </a:r>
            <a:endParaRPr lang="de-CH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2786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436">
        <p:split orient="vert"/>
      </p:transition>
    </mc:Choice>
    <mc:Fallback xmlns="">
      <p:transition spd="slow" advTm="5436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66" y="3199"/>
            <a:ext cx="9255486" cy="694161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95536" y="260648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dirty="0" smtClean="0">
                <a:solidFill>
                  <a:schemeClr val="bg1"/>
                </a:solidFill>
              </a:rPr>
              <a:t>22.03.2008</a:t>
            </a:r>
            <a:endParaRPr lang="de-CH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675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923">
        <p:split orient="vert"/>
      </p:transition>
    </mc:Choice>
    <mc:Fallback xmlns="">
      <p:transition spd="slow" advTm="4923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3024" y="-31326"/>
            <a:ext cx="9217024" cy="691276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67544" y="116632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dirty="0" smtClean="0"/>
              <a:t>29.03.2009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921128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388">
        <p:split orient="vert"/>
      </p:transition>
    </mc:Choice>
    <mc:Fallback xmlns="">
      <p:transition spd="slow" advTm="4388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95536" y="270956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dirty="0" smtClean="0">
                <a:solidFill>
                  <a:schemeClr val="bg1"/>
                </a:solidFill>
              </a:rPr>
              <a:t>05.04.2008</a:t>
            </a:r>
            <a:endParaRPr lang="de-CH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9161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3807">
        <p14:reveal/>
      </p:transition>
    </mc:Choice>
    <mc:Fallback xmlns="">
      <p:transition spd="slow" advTm="380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67544" y="332656"/>
            <a:ext cx="82089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dirty="0" smtClean="0">
                <a:solidFill>
                  <a:schemeClr val="bg1"/>
                </a:solidFill>
              </a:rPr>
              <a:t>05.04.2012 les années se suivent, le temps change… </a:t>
            </a:r>
          </a:p>
          <a:p>
            <a:r>
              <a:rPr lang="fr-CH" dirty="0" smtClean="0">
                <a:solidFill>
                  <a:schemeClr val="bg1"/>
                </a:solidFill>
              </a:rPr>
              <a:t>les Dents blanches guignent par une trouée dans les nuages.</a:t>
            </a:r>
          </a:p>
          <a:p>
            <a:r>
              <a:rPr lang="fr-CH" dirty="0" smtClean="0">
                <a:solidFill>
                  <a:schemeClr val="bg1"/>
                </a:solidFill>
              </a:rPr>
              <a:t>Au premier plan l’</a:t>
            </a:r>
            <a:r>
              <a:rPr lang="fr-CH" dirty="0">
                <a:solidFill>
                  <a:schemeClr val="bg1"/>
                </a:solidFill>
              </a:rPr>
              <a:t>é</a:t>
            </a:r>
            <a:r>
              <a:rPr lang="fr-CH" dirty="0" smtClean="0">
                <a:solidFill>
                  <a:schemeClr val="bg1"/>
                </a:solidFill>
              </a:rPr>
              <a:t>cole primaire de Monthey</a:t>
            </a:r>
            <a:endParaRPr lang="de-CH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1809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7672">
        <p14:reveal/>
      </p:transition>
    </mc:Choice>
    <mc:Fallback xmlns="">
      <p:transition spd="slow" advTm="767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7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5935">
        <p14:reveal/>
      </p:transition>
    </mc:Choice>
    <mc:Fallback xmlns="">
      <p:transition spd="slow" advTm="593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9122"/>
            <a:ext cx="9131837" cy="6848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852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5611">
        <p14:reveal/>
      </p:transition>
    </mc:Choice>
    <mc:Fallback xmlns="">
      <p:transition spd="slow" advTm="561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3062"/>
            <a:ext cx="9259107" cy="694433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95536" y="6309320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dirty="0" smtClean="0">
                <a:solidFill>
                  <a:schemeClr val="bg1"/>
                </a:solidFill>
              </a:rPr>
              <a:t>11.05.2008</a:t>
            </a:r>
            <a:endParaRPr lang="de-CH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2890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5839">
        <p14:reveal/>
      </p:transition>
    </mc:Choice>
    <mc:Fallback xmlns="">
      <p:transition spd="slow" advTm="583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14" y="-1"/>
            <a:ext cx="9150913" cy="6863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8157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6418">
        <p14:reveal/>
      </p:transition>
    </mc:Choice>
    <mc:Fallback xmlns="">
      <p:transition spd="slow" advTm="641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62"/>
            <a:ext cx="9141916" cy="6856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5738162"/>
      </p:ext>
    </p:extLst>
  </p:cSld>
  <p:clrMapOvr>
    <a:masterClrMapping/>
  </p:clrMapOvr>
  <p:transition spd="slow" advTm="5364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1520" y="4797152"/>
            <a:ext cx="31683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dirty="0" smtClean="0">
                <a:solidFill>
                  <a:schemeClr val="bg1"/>
                </a:solidFill>
              </a:rPr>
              <a:t>26 mai 2013</a:t>
            </a:r>
          </a:p>
          <a:p>
            <a:r>
              <a:rPr lang="fr-CH" dirty="0" smtClean="0">
                <a:solidFill>
                  <a:schemeClr val="bg1"/>
                </a:solidFill>
              </a:rPr>
              <a:t>Les nuages aussi peuvent être beaux, surtout s’ils laissent assez de place au bleu… </a:t>
            </a:r>
            <a:endParaRPr lang="de-CH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1273755"/>
      </p:ext>
    </p:extLst>
  </p:cSld>
  <p:clrMapOvr>
    <a:masterClrMapping/>
  </p:clrMapOvr>
  <p:transition spd="slow" advTm="7084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022029" y="5912840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dirty="0" smtClean="0">
                <a:solidFill>
                  <a:schemeClr val="bg1"/>
                </a:solidFill>
              </a:rPr>
              <a:t>Jeux d’ombres… </a:t>
            </a:r>
            <a:endParaRPr lang="de-CH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2051733"/>
      </p:ext>
    </p:extLst>
  </p:cSld>
  <p:clrMapOvr>
    <a:masterClrMapping/>
  </p:clrMapOvr>
  <p:transition spd="slow" advTm="5519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Mark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4293096"/>
            <a:ext cx="3707903" cy="2365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082073"/>
      </p:ext>
    </p:extLst>
  </p:cSld>
  <p:clrMapOvr>
    <a:masterClrMapping/>
  </p:clrMapOvr>
  <p:transition spd="slow" advTm="5106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23528" y="6237312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dirty="0" smtClean="0">
                <a:solidFill>
                  <a:schemeClr val="bg1"/>
                </a:solidFill>
              </a:rPr>
              <a:t>14.08.2012</a:t>
            </a:r>
            <a:endParaRPr lang="de-CH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0607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5081">
        <p:circle/>
      </p:transition>
    </mc:Choice>
    <mc:Fallback xmlns="">
      <p:transition spd="slow" advTm="5081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644008" y="5411460"/>
            <a:ext cx="360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dirty="0" smtClean="0">
                <a:solidFill>
                  <a:schemeClr val="bg1"/>
                </a:solidFill>
              </a:rPr>
              <a:t>L’astre du jour vient de se coucher</a:t>
            </a:r>
          </a:p>
          <a:p>
            <a:r>
              <a:rPr lang="fr-CH" dirty="0" smtClean="0">
                <a:solidFill>
                  <a:schemeClr val="bg1"/>
                </a:solidFill>
              </a:rPr>
              <a:t>Il est 19h58 ce 15 août 2011</a:t>
            </a:r>
            <a:endParaRPr lang="de-CH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1269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5538">
        <p:circle/>
      </p:transition>
    </mc:Choice>
    <mc:Fallback xmlns="">
      <p:transition spd="slow" advTm="5538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6792"/>
            <a:ext cx="9121609" cy="6841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5429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5443">
        <p:circle/>
      </p:transition>
    </mc:Choice>
    <mc:Fallback xmlns="">
      <p:transition spd="slow" advTm="5443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276523" cy="695739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95536" y="404664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dirty="0" smtClean="0">
                <a:solidFill>
                  <a:schemeClr val="bg1"/>
                </a:solidFill>
              </a:rPr>
              <a:t>05.09.2007</a:t>
            </a:r>
            <a:endParaRPr lang="de-CH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0327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5030">
        <p:circle/>
      </p:transition>
    </mc:Choice>
    <mc:Fallback xmlns="">
      <p:transition spd="slow" advTm="503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23528" y="6021288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dirty="0" smtClean="0">
                <a:solidFill>
                  <a:schemeClr val="bg1"/>
                </a:solidFill>
              </a:rPr>
              <a:t>03 octobre 2007</a:t>
            </a:r>
            <a:endParaRPr lang="de-CH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5884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5306">
        <p:circle/>
      </p:transition>
    </mc:Choice>
    <mc:Fallback xmlns="">
      <p:transition spd="slow" advTm="5306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95536" y="5589240"/>
            <a:ext cx="2736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dirty="0" smtClean="0">
                <a:solidFill>
                  <a:schemeClr val="bg1"/>
                </a:solidFill>
              </a:rPr>
              <a:t>11.10.10.  c’est l’automne, les nuages traînent… </a:t>
            </a:r>
            <a:endParaRPr lang="de-CH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7666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242">
        <p14:doors dir="vert"/>
      </p:transition>
    </mc:Choice>
    <mc:Fallback xmlns="">
      <p:transition spd="slow" advTm="624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436" y="-25152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154610" y="5904051"/>
            <a:ext cx="31408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dirty="0" smtClean="0">
                <a:solidFill>
                  <a:schemeClr val="bg1"/>
                </a:solidFill>
              </a:rPr>
              <a:t>Encore un coucher de soleil</a:t>
            </a:r>
            <a:endParaRPr lang="de-CH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1317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31">
        <p14:doors dir="vert"/>
      </p:transition>
    </mc:Choice>
    <mc:Fallback xmlns="">
      <p:transition spd="slow" advTm="603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52520" cy="693939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23528" y="6093296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dirty="0" smtClean="0">
                <a:solidFill>
                  <a:schemeClr val="bg1"/>
                </a:solidFill>
              </a:rPr>
              <a:t>23 octobre 2010</a:t>
            </a:r>
            <a:endParaRPr lang="de-CH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3354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425">
        <p14:doors dir="vert"/>
      </p:transition>
    </mc:Choice>
    <mc:Fallback xmlns="">
      <p:transition spd="slow" advTm="542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98" y="-23589"/>
            <a:ext cx="9239522" cy="692964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95536" y="5877272"/>
            <a:ext cx="41044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dirty="0" smtClean="0">
                <a:solidFill>
                  <a:schemeClr val="bg1"/>
                </a:solidFill>
              </a:rPr>
              <a:t>23 octobre 2010   le même jour</a:t>
            </a:r>
          </a:p>
          <a:p>
            <a:r>
              <a:rPr lang="fr-CH" dirty="0" smtClean="0">
                <a:solidFill>
                  <a:schemeClr val="bg1"/>
                </a:solidFill>
              </a:rPr>
              <a:t>une année plus tard, quelle différence !  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863771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499">
        <p14:doors dir="vert"/>
      </p:transition>
    </mc:Choice>
    <mc:Fallback xmlns="">
      <p:transition spd="slow" advTm="649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192"/>
            <a:ext cx="9138411" cy="685380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81100" y="5373216"/>
            <a:ext cx="32403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dirty="0" smtClean="0">
                <a:solidFill>
                  <a:schemeClr val="bg1"/>
                </a:solidFill>
              </a:rPr>
              <a:t>06 novembre 2012</a:t>
            </a:r>
          </a:p>
          <a:p>
            <a:r>
              <a:rPr lang="fr-CH" dirty="0" smtClean="0">
                <a:solidFill>
                  <a:schemeClr val="bg1"/>
                </a:solidFill>
              </a:rPr>
              <a:t>Et c’est l’hiver qui s’approche la neige descend de plus en plus</a:t>
            </a:r>
            <a:endParaRPr lang="de-CH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584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689">
        <p:dissolve/>
      </p:transition>
    </mc:Choice>
    <mc:Fallback xmlns="">
      <p:transition spd="slow" advTm="7689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758" y="0"/>
            <a:ext cx="9276523" cy="695739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67544" y="332656"/>
            <a:ext cx="25202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dirty="0" smtClean="0">
                <a:solidFill>
                  <a:schemeClr val="bg1"/>
                </a:solidFill>
              </a:rPr>
              <a:t>20 novembre 2012</a:t>
            </a:r>
          </a:p>
          <a:p>
            <a:r>
              <a:rPr lang="fr-CH" dirty="0" smtClean="0">
                <a:solidFill>
                  <a:schemeClr val="bg1"/>
                </a:solidFill>
              </a:rPr>
              <a:t>Une toute belle journée</a:t>
            </a:r>
          </a:p>
          <a:p>
            <a:r>
              <a:rPr lang="fr-CH" dirty="0">
                <a:solidFill>
                  <a:schemeClr val="bg1"/>
                </a:solidFill>
              </a:rPr>
              <a:t>à</a:t>
            </a:r>
            <a:r>
              <a:rPr lang="fr-CH" dirty="0" smtClean="0">
                <a:solidFill>
                  <a:schemeClr val="bg1"/>
                </a:solidFill>
              </a:rPr>
              <a:t> la veille de l’hiver</a:t>
            </a:r>
            <a:r>
              <a:rPr lang="fr-CH" dirty="0" smtClean="0"/>
              <a:t>  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690634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772">
        <p:dissolve/>
      </p:transition>
    </mc:Choice>
    <mc:Fallback xmlns="">
      <p:transition spd="slow" advTm="4772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-33287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691679" y="5909507"/>
            <a:ext cx="42484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dirty="0" smtClean="0">
                <a:solidFill>
                  <a:schemeClr val="bg1"/>
                </a:solidFill>
              </a:rPr>
              <a:t>Beau tableau sans ouvrir ma fenêtre </a:t>
            </a:r>
            <a:endParaRPr lang="de-CH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6851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860">
        <p:dissolve/>
      </p:transition>
    </mc:Choice>
    <mc:Fallback xmlns="">
      <p:transition spd="slow" advTm="586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99592" y="188640"/>
            <a:ext cx="4320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dirty="0" smtClean="0"/>
              <a:t>24.11.2008   Encore plus beau, en l’ouvrant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38778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132">
        <p:dissolve/>
      </p:transition>
    </mc:Choice>
    <mc:Fallback xmlns="">
      <p:transition spd="slow" advTm="5132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797790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23528" y="667493"/>
            <a:ext cx="2880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dirty="0" smtClean="0">
                <a:solidFill>
                  <a:schemeClr val="bg1"/>
                </a:solidFill>
              </a:rPr>
              <a:t>02.12.2010 en 2010 aussi la neige est au rendez-vous </a:t>
            </a:r>
            <a:endParaRPr lang="de-CH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590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459">
        <p:dissolve/>
      </p:transition>
    </mc:Choice>
    <mc:Fallback xmlns="">
      <p:transition spd="slow" advTm="6459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52520" cy="693939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39552" y="332656"/>
            <a:ext cx="38884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dirty="0" smtClean="0">
                <a:solidFill>
                  <a:schemeClr val="bg1"/>
                </a:solidFill>
              </a:rPr>
              <a:t>Le 11.12. 2011 par contre les skieurs ont du prendre leur mal en patience… </a:t>
            </a:r>
            <a:endParaRPr lang="de-CH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0429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241">
        <p:dissolve/>
      </p:transition>
    </mc:Choice>
    <mc:Fallback xmlns="">
      <p:transition spd="slow" advTm="6241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15416"/>
            <a:ext cx="9242884" cy="432048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1520" y="4149080"/>
            <a:ext cx="86409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 sz="2000" dirty="0" smtClean="0"/>
              <a:t>31 décembre 2007</a:t>
            </a:r>
          </a:p>
          <a:p>
            <a:pPr algn="just"/>
            <a:r>
              <a:rPr lang="fr-CH" sz="2000" dirty="0" smtClean="0"/>
              <a:t>Un dernier coup d’œil par ma fenêtre. Depuis plus de 23 ans c’est par cette fenêtre que j’ai surtout contact avec le monde réel, depuis mon hémorragie cérébrale du 1 avril 1989. </a:t>
            </a:r>
          </a:p>
          <a:p>
            <a:pPr algn="just"/>
            <a:r>
              <a:rPr lang="fr-CH" sz="2000" dirty="0" smtClean="0"/>
              <a:t>Depuis plus de 8400 jours le même paysage, mais toujours de nouvelles images pour qui sait et veut bien regarder, je ne m’en lasse pas.   </a:t>
            </a:r>
            <a:endParaRPr lang="de-CH" sz="2000" dirty="0"/>
          </a:p>
        </p:txBody>
      </p:sp>
    </p:spTree>
    <p:extLst>
      <p:ext uri="{BB962C8B-B14F-4D97-AF65-F5344CB8AC3E}">
        <p14:creationId xmlns:p14="http://schemas.microsoft.com/office/powerpoint/2010/main" val="3399586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5811">
        <p:blinds dir="vert"/>
      </p:transition>
    </mc:Choice>
    <mc:Fallback xmlns="">
      <p:transition spd="slow" advTm="15811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472" y="0"/>
            <a:ext cx="8175055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11560" y="5661248"/>
            <a:ext cx="30963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 sz="4000" dirty="0" smtClean="0"/>
              <a:t>F i n</a:t>
            </a:r>
          </a:p>
          <a:p>
            <a:pPr algn="ctr"/>
            <a:r>
              <a:rPr lang="fr-CH" sz="2000" dirty="0" smtClean="0"/>
              <a:t>presque</a:t>
            </a:r>
            <a:endParaRPr lang="de-CH" sz="2000" dirty="0"/>
          </a:p>
        </p:txBody>
      </p:sp>
    </p:spTree>
    <p:extLst>
      <p:ext uri="{BB962C8B-B14F-4D97-AF65-F5344CB8AC3E}">
        <p14:creationId xmlns:p14="http://schemas.microsoft.com/office/powerpoint/2010/main" val="3951465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287">
        <p:blinds dir="vert"/>
      </p:transition>
    </mc:Choice>
    <mc:Fallback xmlns="">
      <p:transition spd="slow" advTm="10287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547664" y="5013176"/>
            <a:ext cx="64807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dirty="0" smtClean="0"/>
              <a:t>Toutes les autres photos sont de mon crû. </a:t>
            </a:r>
          </a:p>
          <a:p>
            <a:r>
              <a:rPr lang="fr-CH" dirty="0" smtClean="0"/>
              <a:t>Si tu découvres une </a:t>
            </a:r>
            <a:r>
              <a:rPr lang="fr-CH" dirty="0"/>
              <a:t>e</a:t>
            </a:r>
            <a:r>
              <a:rPr lang="fr-CH" dirty="0" smtClean="0"/>
              <a:t>rreur dans ma dénomination des montagnes, ou autre, merci de bien vouloir me le signaler.</a:t>
            </a:r>
          </a:p>
          <a:p>
            <a:r>
              <a:rPr lang="fr-CH" dirty="0" smtClean="0">
                <a:hlinkClick r:id="rId2"/>
              </a:rPr>
              <a:t>junkererwin@bluewin.ch</a:t>
            </a:r>
            <a:r>
              <a:rPr lang="fr-CH" dirty="0" smtClean="0"/>
              <a:t> </a:t>
            </a:r>
            <a:endParaRPr lang="de-CH" dirty="0"/>
          </a:p>
        </p:txBody>
      </p:sp>
      <p:sp>
        <p:nvSpPr>
          <p:cNvPr id="3" name="Rectangle 2"/>
          <p:cNvSpPr/>
          <p:nvPr/>
        </p:nvSpPr>
        <p:spPr>
          <a:xfrm>
            <a:off x="683568" y="3752166"/>
            <a:ext cx="64087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CH" i="1" dirty="0"/>
              <a:t>http://images.gadmin.ch/85474/images/Monthey_621_a.jpg</a:t>
            </a:r>
          </a:p>
        </p:txBody>
      </p:sp>
      <p:pic>
        <p:nvPicPr>
          <p:cNvPr id="1026" name="Picture 2" descr="C:\Documents and Settings\Meziges\Mes documents\Mes images\M\Monthey\Monthey_621_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340" y="332656"/>
            <a:ext cx="4104456" cy="3283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584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577</Words>
  <Application>Microsoft Office PowerPoint</Application>
  <PresentationFormat>Affichage à l'écran (4:3)</PresentationFormat>
  <Paragraphs>75</Paragraphs>
  <Slides>47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47</vt:i4>
      </vt:variant>
    </vt:vector>
  </HeadingPairs>
  <TitlesOfParts>
    <vt:vector size="48" baseType="lpstr">
      <vt:lpstr>Thème Office</vt:lpstr>
      <vt:lpstr>Présentation PowerPoint</vt:lpstr>
      <vt:lpstr>Coups d’œil par ma fenêtre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junker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Erwin</dc:creator>
  <cp:lastModifiedBy>Erwin</cp:lastModifiedBy>
  <cp:revision>64</cp:revision>
  <dcterms:created xsi:type="dcterms:W3CDTF">2013-06-01T16:54:13Z</dcterms:created>
  <dcterms:modified xsi:type="dcterms:W3CDTF">2013-06-09T15:33:01Z</dcterms:modified>
</cp:coreProperties>
</file>