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5" r:id="rId9"/>
    <p:sldId id="266" r:id="rId10"/>
    <p:sldId id="264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VWd604FS7o3qgIvg7Bxpw==" hashData="QNrtEFsR7UqJhi1wGMZ5j/DQG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37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9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7" y="273056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6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4002F-7312-480B-A009-3D117964A526}" type="datetimeFigureOut">
              <a:rPr lang="fr-FR" smtClean="0"/>
              <a:pPr/>
              <a:t>23/01/2012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5FBDD-2651-488B-B096-5912887261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emme que j'aime.wav">
            <a:hlinkClick r:id="" action="ppaction://media"/>
          </p:cNvPr>
          <p:cNvPicPr>
            <a:picLocks noRot="1" noChangeAspect="1"/>
          </p:cNvPicPr>
          <p:nvPr>
            <a:wavAudioFile r:embed="rId1" name="Femme que j'aime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" name="Image 2" descr="Capture07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07" y="0"/>
            <a:ext cx="9125785" cy="6858000"/>
          </a:xfrm>
          <a:prstGeom prst="rect">
            <a:avLst/>
          </a:prstGeom>
        </p:spPr>
      </p:pic>
      <p:pic>
        <p:nvPicPr>
          <p:cNvPr id="4" name="Image 3" descr="Capture.5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0"/>
            <a:ext cx="4644008" cy="6838293"/>
          </a:xfrm>
          <a:prstGeom prst="rect">
            <a:avLst/>
          </a:prstGeom>
        </p:spPr>
      </p:pic>
      <p:pic>
        <p:nvPicPr>
          <p:cNvPr id="5" name="Image 4" descr="Capture.5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sp>
        <p:nvSpPr>
          <p:cNvPr id="6" name="Bouton d'action : Personnalisé 5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7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17"/>
            <a:ext cx="9143999" cy="6865033"/>
          </a:xfrm>
          <a:prstGeom prst="rect">
            <a:avLst/>
          </a:prstGeom>
        </p:spPr>
      </p:pic>
      <p:pic>
        <p:nvPicPr>
          <p:cNvPr id="3" name="Image 2" descr="EVILOX_photos-insolites_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Image 3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Image 4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4572001" cy="6858000"/>
          </a:xfrm>
          <a:prstGeom prst="rect">
            <a:avLst/>
          </a:prstGeom>
        </p:spPr>
      </p:pic>
      <p:sp>
        <p:nvSpPr>
          <p:cNvPr id="6" name="Bouton d'action : Personnalisé 5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6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0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EVILOX_photos-insolites_00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63688"/>
            <a:ext cx="9144000" cy="12041746"/>
          </a:xfrm>
          <a:prstGeom prst="rect">
            <a:avLst/>
          </a:prstGeom>
        </p:spPr>
      </p:pic>
      <p:pic>
        <p:nvPicPr>
          <p:cNvPr id="4" name="Image 3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-243408"/>
            <a:ext cx="4499992" cy="7272808"/>
          </a:xfrm>
          <a:prstGeom prst="rect">
            <a:avLst/>
          </a:prstGeom>
        </p:spPr>
      </p:pic>
      <p:pic>
        <p:nvPicPr>
          <p:cNvPr id="6" name="Image 5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71400"/>
            <a:ext cx="4644008" cy="7206254"/>
          </a:xfrm>
          <a:prstGeom prst="rect">
            <a:avLst/>
          </a:prstGeom>
        </p:spPr>
      </p:pic>
      <p:sp>
        <p:nvSpPr>
          <p:cNvPr id="7" name="Bouton d'action : Personnalisé 6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52736" y="0"/>
            <a:ext cx="11788148" cy="6858000"/>
          </a:xfrm>
          <a:prstGeom prst="rect">
            <a:avLst/>
          </a:prstGeom>
        </p:spPr>
      </p:pic>
      <p:pic>
        <p:nvPicPr>
          <p:cNvPr id="3" name="Image 2" descr="EVILOX_photos-insolites_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980728" y="0"/>
            <a:ext cx="12948116" cy="6858000"/>
          </a:xfrm>
          <a:prstGeom prst="rect">
            <a:avLst/>
          </a:prstGeom>
        </p:spPr>
      </p:pic>
      <p:pic>
        <p:nvPicPr>
          <p:cNvPr id="4" name="Image 3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58824" y="0"/>
            <a:ext cx="4585175" cy="6857999"/>
          </a:xfrm>
          <a:prstGeom prst="rect">
            <a:avLst/>
          </a:prstGeom>
        </p:spPr>
      </p:pic>
      <p:pic>
        <p:nvPicPr>
          <p:cNvPr id="5" name="Image 4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4625163" cy="6858000"/>
          </a:xfrm>
          <a:prstGeom prst="rect">
            <a:avLst/>
          </a:prstGeom>
        </p:spPr>
      </p:pic>
      <p:sp>
        <p:nvSpPr>
          <p:cNvPr id="6" name="Bouton d'action : Personnalisé 5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sz="1400" dirty="0" smtClean="0">
              <a:solidFill>
                <a:srgbClr val="FF0000"/>
              </a:solidFill>
              <a:latin typeface="Agency FB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VILOX_photos-insolites_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EVILOX_photos-insolites_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748862"/>
            <a:ext cx="9144000" cy="7606862"/>
          </a:xfrm>
          <a:prstGeom prst="rect">
            <a:avLst/>
          </a:prstGeom>
        </p:spPr>
      </p:pic>
      <p:pic>
        <p:nvPicPr>
          <p:cNvPr id="5" name="Image 4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1" y="-243408"/>
            <a:ext cx="4572000" cy="7101408"/>
          </a:xfrm>
          <a:prstGeom prst="rect">
            <a:avLst/>
          </a:prstGeom>
        </p:spPr>
      </p:pic>
      <p:pic>
        <p:nvPicPr>
          <p:cNvPr id="6" name="Image 5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243408"/>
            <a:ext cx="4572000" cy="7101408"/>
          </a:xfrm>
          <a:prstGeom prst="rect">
            <a:avLst/>
          </a:prstGeom>
        </p:spPr>
      </p:pic>
      <p:sp>
        <p:nvSpPr>
          <p:cNvPr id="7" name="Bouton d'action : Personnalisé 6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06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59" y="0"/>
            <a:ext cx="9113682" cy="6858000"/>
          </a:xfrm>
          <a:prstGeom prst="rect">
            <a:avLst/>
          </a:prstGeom>
        </p:spPr>
      </p:pic>
      <p:pic>
        <p:nvPicPr>
          <p:cNvPr id="3" name="Image 2" descr="Capture.5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38293"/>
          </a:xfrm>
          <a:prstGeom prst="rect">
            <a:avLst/>
          </a:prstGeom>
        </p:spPr>
      </p:pic>
      <p:pic>
        <p:nvPicPr>
          <p:cNvPr id="4" name="Image 3" descr="Capture.5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4625163" cy="6858000"/>
          </a:xfrm>
          <a:prstGeom prst="rect">
            <a:avLst/>
          </a:prstGeom>
        </p:spPr>
      </p:pic>
      <p:sp>
        <p:nvSpPr>
          <p:cNvPr id="5" name="Bouton d'action : Personnalisé 4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  <a:latin typeface="Agency FB" pitchFamily="34" charset="0"/>
              </a:rPr>
              <a:t>Suivan</a:t>
            </a:r>
            <a:r>
              <a:rPr lang="fr-FR" sz="2400" dirty="0" smtClean="0">
                <a:solidFill>
                  <a:srgbClr val="FF0000"/>
                </a:solidFill>
              </a:rPr>
              <a:t>t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" y="0"/>
            <a:ext cx="9137588" cy="6858000"/>
          </a:xfrm>
          <a:prstGeom prst="rect">
            <a:avLst/>
          </a:prstGeom>
        </p:spPr>
      </p:pic>
      <p:sp>
        <p:nvSpPr>
          <p:cNvPr id="4" name="Organigramme : Connecteur 3"/>
          <p:cNvSpPr/>
          <p:nvPr/>
        </p:nvSpPr>
        <p:spPr>
          <a:xfrm>
            <a:off x="6732240" y="3933056"/>
            <a:ext cx="1368152" cy="1152128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EVILOX_photos-insolites_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8" y="0"/>
            <a:ext cx="10188624" cy="6858000"/>
          </a:xfrm>
          <a:prstGeom prst="rect">
            <a:avLst/>
          </a:prstGeom>
        </p:spPr>
      </p:pic>
      <p:pic>
        <p:nvPicPr>
          <p:cNvPr id="5" name="Image 4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-1"/>
            <a:ext cx="4572000" cy="6838293"/>
          </a:xfrm>
          <a:prstGeom prst="rect">
            <a:avLst/>
          </a:prstGeom>
        </p:spPr>
      </p:pic>
      <p:pic>
        <p:nvPicPr>
          <p:cNvPr id="6" name="Image 5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4625163" cy="6858000"/>
          </a:xfrm>
          <a:prstGeom prst="rect">
            <a:avLst/>
          </a:prstGeom>
        </p:spPr>
      </p:pic>
      <p:sp>
        <p:nvSpPr>
          <p:cNvPr id="7" name="Bouton d'action : Personnalisé 6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 pitchFamily="34" charset="0"/>
              </a:rPr>
              <a:t>Suivan</a:t>
            </a:r>
            <a:r>
              <a:rPr lang="fr-FR" sz="1400" dirty="0" smtClean="0">
                <a:solidFill>
                  <a:srgbClr val="FF0000"/>
                </a:solidFill>
              </a:rPr>
              <a:t>t</a:t>
            </a:r>
            <a:endParaRPr lang="fr-FR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700713" cy="6858000"/>
          </a:xfrm>
          <a:prstGeom prst="rect">
            <a:avLst/>
          </a:prstGeom>
        </p:spPr>
      </p:pic>
      <p:pic>
        <p:nvPicPr>
          <p:cNvPr id="3" name="Image 2" descr="Capture.5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77381"/>
            <a:ext cx="9144000" cy="3480619"/>
          </a:xfrm>
          <a:prstGeom prst="rect">
            <a:avLst/>
          </a:prstGeom>
        </p:spPr>
      </p:pic>
      <p:pic>
        <p:nvPicPr>
          <p:cNvPr id="4" name="Image 3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9707"/>
            <a:ext cx="4644008" cy="6838293"/>
          </a:xfrm>
          <a:prstGeom prst="rect">
            <a:avLst/>
          </a:prstGeom>
        </p:spPr>
      </p:pic>
      <p:pic>
        <p:nvPicPr>
          <p:cNvPr id="5" name="Image 4" descr="Capture.5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sp>
        <p:nvSpPr>
          <p:cNvPr id="6" name="Bouton d'action : Personnalisé 5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09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19" y="0"/>
            <a:ext cx="9110561" cy="6858000"/>
          </a:xfrm>
          <a:prstGeom prst="rect">
            <a:avLst/>
          </a:prstGeom>
        </p:spPr>
      </p:pic>
      <p:pic>
        <p:nvPicPr>
          <p:cNvPr id="3" name="Image 2" descr="Capture.5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38293"/>
          </a:xfrm>
          <a:prstGeom prst="rect">
            <a:avLst/>
          </a:prstGeom>
        </p:spPr>
      </p:pic>
      <p:pic>
        <p:nvPicPr>
          <p:cNvPr id="4" name="Image 3" descr="Capture.5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4644008" cy="6885943"/>
          </a:xfrm>
          <a:prstGeom prst="rect">
            <a:avLst/>
          </a:prstGeom>
        </p:spPr>
      </p:pic>
      <p:sp>
        <p:nvSpPr>
          <p:cNvPr id="5" name="Bouton d'action : Personnalisé 4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.5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4221088"/>
            <a:ext cx="4429125" cy="1685925"/>
          </a:xfrm>
          <a:prstGeom prst="rect">
            <a:avLst/>
          </a:prstGeom>
        </p:spPr>
      </p:pic>
      <p:pic>
        <p:nvPicPr>
          <p:cNvPr id="3" name="Image 2" descr="EVILOX_photos-insolites_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32656" y="0"/>
            <a:ext cx="11172180" cy="6858000"/>
          </a:xfrm>
          <a:prstGeom prst="rect">
            <a:avLst/>
          </a:prstGeom>
        </p:spPr>
      </p:pic>
      <p:pic>
        <p:nvPicPr>
          <p:cNvPr id="4" name="Image 3" descr="EVILOX_photos-insolites_0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332656" y="-1"/>
            <a:ext cx="11233248" cy="8602556"/>
          </a:xfrm>
          <a:prstGeom prst="rect">
            <a:avLst/>
          </a:prstGeom>
        </p:spPr>
      </p:pic>
      <p:pic>
        <p:nvPicPr>
          <p:cNvPr id="5" name="Image 4" descr="Capture.5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58824" y="0"/>
            <a:ext cx="4585176" cy="6858000"/>
          </a:xfrm>
          <a:prstGeom prst="rect">
            <a:avLst/>
          </a:prstGeom>
        </p:spPr>
      </p:pic>
      <p:pic>
        <p:nvPicPr>
          <p:cNvPr id="6" name="Image 5" descr="Capture.5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4625163" cy="6858000"/>
          </a:xfrm>
          <a:prstGeom prst="rect">
            <a:avLst/>
          </a:prstGeom>
        </p:spPr>
      </p:pic>
      <p:sp>
        <p:nvSpPr>
          <p:cNvPr id="7" name="Bouton d'action : Personnalisé 6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sz="1400" dirty="0" smtClean="0">
                <a:solidFill>
                  <a:srgbClr val="FF0000"/>
                </a:solidFill>
                <a:latin typeface="Agency FB"/>
              </a:rPr>
              <a:t>Suivant</a:t>
            </a:r>
            <a:endParaRPr lang="fr-FR" sz="1400" dirty="0">
              <a:solidFill>
                <a:srgbClr val="FF0000"/>
              </a:solidFill>
              <a:latin typeface="Agency F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VILOX_photos-insolites_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203962" cy="6858000"/>
          </a:xfrm>
          <a:prstGeom prst="rect">
            <a:avLst/>
          </a:prstGeom>
        </p:spPr>
      </p:pic>
      <p:pic>
        <p:nvPicPr>
          <p:cNvPr id="4" name="Image 3" descr="Capture.5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07496" cy="6858000"/>
          </a:xfrm>
          <a:prstGeom prst="rect">
            <a:avLst/>
          </a:prstGeom>
        </p:spPr>
      </p:pic>
      <p:pic>
        <p:nvPicPr>
          <p:cNvPr id="5" name="Image 4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420888"/>
            <a:ext cx="4572000" cy="4437112"/>
          </a:xfrm>
          <a:prstGeom prst="rect">
            <a:avLst/>
          </a:prstGeom>
        </p:spPr>
      </p:pic>
      <p:pic>
        <p:nvPicPr>
          <p:cNvPr id="6" name="Image 5" descr="Capture.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38293"/>
          </a:xfrm>
          <a:prstGeom prst="rect">
            <a:avLst/>
          </a:prstGeom>
        </p:spPr>
      </p:pic>
      <p:pic>
        <p:nvPicPr>
          <p:cNvPr id="7" name="Image 6" descr="Capture.5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25162" cy="6858000"/>
          </a:xfrm>
          <a:prstGeom prst="rect">
            <a:avLst/>
          </a:prstGeom>
        </p:spPr>
      </p:pic>
      <p:sp>
        <p:nvSpPr>
          <p:cNvPr id="8" name="Bouton d'action : Personnalisé 7">
            <a:hlinkClick r:id="" action="ppaction://hlinkshowjump?jump=nextslide" highlightClick="1"/>
          </p:cNvPr>
          <p:cNvSpPr/>
          <p:nvPr/>
        </p:nvSpPr>
        <p:spPr>
          <a:xfrm>
            <a:off x="8172400" y="5661248"/>
            <a:ext cx="792088" cy="936104"/>
          </a:xfrm>
          <a:prstGeom prst="actionButtonBlank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endParaRPr lang="fr-FR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algn="ctr"/>
            <a:r>
              <a:rPr lang="fr-FR" dirty="0" smtClean="0">
                <a:solidFill>
                  <a:srgbClr val="FF0000"/>
                </a:solidFill>
                <a:latin typeface="Agency FB" pitchFamily="34" charset="0"/>
              </a:rPr>
              <a:t>Suivan</a:t>
            </a:r>
            <a:r>
              <a:rPr lang="fr-FR" sz="2400" dirty="0" smtClean="0">
                <a:solidFill>
                  <a:srgbClr val="FF0000"/>
                </a:solidFill>
              </a:rPr>
              <a:t>t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outon d'action : Personnalisé 3">
            <a:hlinkClick r:id="" action="ppaction://hlinkshowjump?jump=endshow" highlightClick="1"/>
          </p:cNvPr>
          <p:cNvSpPr/>
          <p:nvPr/>
        </p:nvSpPr>
        <p:spPr>
          <a:xfrm>
            <a:off x="3779912" y="4941168"/>
            <a:ext cx="1872208" cy="288032"/>
          </a:xfrm>
          <a:prstGeom prst="actionButtonBlank">
            <a:avLst/>
          </a:prstGeom>
          <a:solidFill>
            <a:schemeClr val="bg1">
              <a:lumMod val="6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i="1" dirty="0" smtClean="0">
                <a:solidFill>
                  <a:srgbClr val="FF0000"/>
                </a:solidFill>
                <a:latin typeface="Agency FB" pitchFamily="34" charset="0"/>
              </a:rPr>
              <a:t>Je@</a:t>
            </a:r>
            <a:r>
              <a:rPr lang="fr-FR" sz="1400" i="1" dirty="0" err="1" smtClean="0">
                <a:solidFill>
                  <a:srgbClr val="FF0000"/>
                </a:solidFill>
                <a:latin typeface="Agency FB" pitchFamily="34" charset="0"/>
              </a:rPr>
              <a:t>ncl</a:t>
            </a:r>
            <a:r>
              <a:rPr lang="fr-FR" sz="1400" i="1" dirty="0" smtClean="0">
                <a:solidFill>
                  <a:srgbClr val="FF0000"/>
                </a:solidFill>
                <a:latin typeface="Agency FB" pitchFamily="34" charset="0"/>
              </a:rPr>
              <a:t>@r</a:t>
            </a:r>
            <a:endParaRPr lang="fr-FR" sz="1400" i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hlinkClick r:id="" action="ppaction://hlinkshowjump?jump=endshow"/>
          </p:cNvPr>
          <p:cNvSpPr/>
          <p:nvPr/>
        </p:nvSpPr>
        <p:spPr>
          <a:xfrm>
            <a:off x="231633" y="6150114"/>
            <a:ext cx="85953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lamencoD" pitchFamily="82" charset="0"/>
              </a:rPr>
              <a:t>EXIT</a:t>
            </a:r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1091164" y="4149080"/>
            <a:ext cx="6865212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22</Words>
  <Application>Microsoft Office PowerPoint</Application>
  <PresentationFormat>Affichage à l'écran (4:3)</PresentationFormat>
  <Paragraphs>62</Paragraphs>
  <Slides>13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Jean-Marie</dc:creator>
  <cp:lastModifiedBy> </cp:lastModifiedBy>
  <cp:revision>42</cp:revision>
  <dcterms:created xsi:type="dcterms:W3CDTF">2012-01-03T11:17:53Z</dcterms:created>
  <dcterms:modified xsi:type="dcterms:W3CDTF">2012-01-23T20:54:28Z</dcterms:modified>
</cp:coreProperties>
</file>