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1" r:id="rId5"/>
    <p:sldId id="260" r:id="rId6"/>
    <p:sldId id="259" r:id="rId7"/>
    <p:sldId id="263" r:id="rId8"/>
    <p:sldId id="264" r:id="rId9"/>
    <p:sldId id="258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0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CDA-6C1D-4C5C-9860-4E620CA69C66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2F95-9A29-4FB0-AA91-58BEC9ECA55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CDA-6C1D-4C5C-9860-4E620CA69C66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2F95-9A29-4FB0-AA91-58BEC9ECA55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CDA-6C1D-4C5C-9860-4E620CA69C66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2F95-9A29-4FB0-AA91-58BEC9ECA55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CDA-6C1D-4C5C-9860-4E620CA69C66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2F95-9A29-4FB0-AA91-58BEC9ECA55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CDA-6C1D-4C5C-9860-4E620CA69C66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2F95-9A29-4FB0-AA91-58BEC9ECA55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CDA-6C1D-4C5C-9860-4E620CA69C66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2F95-9A29-4FB0-AA91-58BEC9ECA55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CDA-6C1D-4C5C-9860-4E620CA69C66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2F95-9A29-4FB0-AA91-58BEC9ECA55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CDA-6C1D-4C5C-9860-4E620CA69C66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2F95-9A29-4FB0-AA91-58BEC9ECA55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CDA-6C1D-4C5C-9860-4E620CA69C66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2F95-9A29-4FB0-AA91-58BEC9ECA55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CDA-6C1D-4C5C-9860-4E620CA69C66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2F95-9A29-4FB0-AA91-58BEC9ECA55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CDA-6C1D-4C5C-9860-4E620CA69C66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2F95-9A29-4FB0-AA91-58BEC9ECA55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555CDA-6C1D-4C5C-9860-4E620CA69C66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12F95-9A29-4FB0-AA91-58BEC9ECA55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2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2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2012-11-07_1814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39215" y="0"/>
            <a:ext cx="4604785" cy="6858000"/>
          </a:xfrm>
          <a:prstGeom prst="rect">
            <a:avLst/>
          </a:prstGeom>
        </p:spPr>
      </p:pic>
      <p:pic>
        <p:nvPicPr>
          <p:cNvPr id="5" name="A toutes les filles_BARACHET_001.wav">
            <a:hlinkClick r:id="" action="ppaction://media"/>
          </p:cNvPr>
          <p:cNvPicPr>
            <a:picLocks noRot="1" noChangeAspect="1"/>
          </p:cNvPicPr>
          <p:nvPr>
            <a:wavAudioFile r:embed="rId1" name="A toutes les filles_BARACHET_001.wav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6" name="Bouton d'action : Personnalisé 5">
            <a:hlinkClick r:id="" action="ppaction://hlinkshowjump?jump=nextslide" highlightClick="1"/>
          </p:cNvPr>
          <p:cNvSpPr/>
          <p:nvPr/>
        </p:nvSpPr>
        <p:spPr>
          <a:xfrm>
            <a:off x="8172400" y="5013176"/>
            <a:ext cx="792088" cy="1152128"/>
          </a:xfrm>
          <a:prstGeom prst="actionButtonBlank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r>
              <a:rPr lang="fr-FR" sz="1100" b="1" dirty="0" smtClean="0">
                <a:solidFill>
                  <a:schemeClr val="bg1"/>
                </a:solidFill>
                <a:latin typeface="Agency FB" pitchFamily="34" charset="0"/>
              </a:rPr>
              <a:t>Suivante</a:t>
            </a:r>
            <a:endParaRPr lang="fr-FR" sz="1100" b="1" dirty="0">
              <a:solidFill>
                <a:schemeClr val="bg1"/>
              </a:solidFill>
              <a:latin typeface="Agency FB" pitchFamily="34" charset="0"/>
            </a:endParaRPr>
          </a:p>
        </p:txBody>
      </p:sp>
      <p:pic>
        <p:nvPicPr>
          <p:cNvPr id="8" name="Image 7" descr="2012-11-07_18133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4631609" cy="6858000"/>
          </a:xfrm>
          <a:prstGeom prst="rect">
            <a:avLst/>
          </a:prstGeom>
        </p:spPr>
      </p:pic>
      <p:pic>
        <p:nvPicPr>
          <p:cNvPr id="10" name="Musique gaie.wav">
            <a:hlinkClick r:id="" action="ppaction://media"/>
          </p:cNvPr>
          <p:cNvPicPr>
            <a:picLocks noRot="1" noChangeAspect="1"/>
          </p:cNvPicPr>
          <p:nvPr>
            <a:wavAudioFile r:embed="rId2" name="Musique gaie.wav"/>
          </p:nvPr>
        </p:nvPicPr>
        <p:blipFill>
          <a:blip r:embed="rId8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331640" y="1772816"/>
            <a:ext cx="6624736" cy="8309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r-FR" sz="4800" b="1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Of Wildflowers and Wings" pitchFamily="2" charset="0"/>
              </a:rPr>
              <a:t>Quelques </a:t>
            </a:r>
            <a:r>
              <a:rPr lang="fr-FR" sz="4800" b="1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Of Wildflowers and Wings" pitchFamily="2" charset="0"/>
              </a:rPr>
              <a:t>montages sympas !!!!!!!</a:t>
            </a:r>
            <a:endParaRPr lang="fr-FR" sz="4800" b="1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Of Wildflowers and Wing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7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999" showWhenStopped="0">
                <p:cTn id="2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3209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Bouton d'action : Personnalisé 7">
            <a:hlinkClick r:id="" action="ppaction://hlinkshowjump?jump=nextslide" highlightClick="1"/>
          </p:cNvPr>
          <p:cNvSpPr/>
          <p:nvPr/>
        </p:nvSpPr>
        <p:spPr>
          <a:xfrm>
            <a:off x="8172400" y="5013176"/>
            <a:ext cx="792088" cy="1152128"/>
          </a:xfrm>
          <a:prstGeom prst="actionButtonBlank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r>
              <a:rPr lang="fr-FR" sz="1100" b="1" dirty="0" smtClean="0">
                <a:solidFill>
                  <a:schemeClr val="bg1"/>
                </a:solidFill>
                <a:latin typeface="Agency FB" pitchFamily="34" charset="0"/>
              </a:rPr>
              <a:t>Suivante</a:t>
            </a:r>
            <a:endParaRPr lang="fr-FR" sz="1100" b="1" dirty="0">
              <a:solidFill>
                <a:schemeClr val="bg1"/>
              </a:solidFill>
              <a:latin typeface="Agency FB" pitchFamily="34" charset="0"/>
            </a:endParaRPr>
          </a:p>
        </p:txBody>
      </p:sp>
      <p:pic>
        <p:nvPicPr>
          <p:cNvPr id="4" name="Image 3" descr="2012-11-07_1813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631609" cy="6858000"/>
          </a:xfrm>
          <a:prstGeom prst="rect">
            <a:avLst/>
          </a:prstGeom>
        </p:spPr>
      </p:pic>
      <p:pic>
        <p:nvPicPr>
          <p:cNvPr id="5" name="Image 4" descr="2012-11-07_18141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39215" y="0"/>
            <a:ext cx="4604785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"/>
                            </p:stCondLst>
                            <p:childTnLst>
                              <p:par>
                                <p:cTn id="12" presetID="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0457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2-11-07_1813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31609" cy="6858000"/>
          </a:xfrm>
          <a:prstGeom prst="rect">
            <a:avLst/>
          </a:prstGeom>
        </p:spPr>
      </p:pic>
      <p:pic>
        <p:nvPicPr>
          <p:cNvPr id="5" name="Image 4" descr="2012-11-07_1814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39215" y="0"/>
            <a:ext cx="4604785" cy="6858000"/>
          </a:xfrm>
          <a:prstGeom prst="rect">
            <a:avLst/>
          </a:prstGeom>
        </p:spPr>
      </p:pic>
      <p:sp>
        <p:nvSpPr>
          <p:cNvPr id="8" name="Bouton d'action : Personnalisé 7">
            <a:hlinkClick r:id="" action="ppaction://hlinkshowjump?jump=nextslide" highlightClick="1"/>
          </p:cNvPr>
          <p:cNvSpPr/>
          <p:nvPr/>
        </p:nvSpPr>
        <p:spPr>
          <a:xfrm>
            <a:off x="8172400" y="5013176"/>
            <a:ext cx="792088" cy="1152128"/>
          </a:xfrm>
          <a:prstGeom prst="actionButtonBlank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r>
              <a:rPr lang="fr-FR" sz="1100" b="1" dirty="0" smtClean="0">
                <a:solidFill>
                  <a:schemeClr val="bg1"/>
                </a:solidFill>
                <a:latin typeface="Agency FB" pitchFamily="34" charset="0"/>
              </a:rPr>
              <a:t>Suivante</a:t>
            </a:r>
            <a:endParaRPr lang="fr-FR" sz="1100" b="1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"/>
                            </p:stCondLst>
                            <p:childTnLst>
                              <p:par>
                                <p:cTn id="12" presetID="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2605" y="0"/>
            <a:ext cx="924733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2-11-07_1813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31609" cy="6858000"/>
          </a:xfrm>
          <a:prstGeom prst="rect">
            <a:avLst/>
          </a:prstGeom>
        </p:spPr>
      </p:pic>
      <p:pic>
        <p:nvPicPr>
          <p:cNvPr id="5" name="Image 4" descr="2012-11-07_1814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39215" y="0"/>
            <a:ext cx="4604785" cy="6858000"/>
          </a:xfrm>
          <a:prstGeom prst="rect">
            <a:avLst/>
          </a:prstGeom>
        </p:spPr>
      </p:pic>
      <p:sp>
        <p:nvSpPr>
          <p:cNvPr id="8" name="Bouton d'action : Personnalisé 7">
            <a:hlinkClick r:id="" action="ppaction://hlinkshowjump?jump=nextslide" highlightClick="1"/>
          </p:cNvPr>
          <p:cNvSpPr/>
          <p:nvPr/>
        </p:nvSpPr>
        <p:spPr>
          <a:xfrm>
            <a:off x="8172400" y="5013176"/>
            <a:ext cx="792088" cy="1152128"/>
          </a:xfrm>
          <a:prstGeom prst="actionButtonBlank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r>
              <a:rPr lang="fr-FR" sz="1100" b="1" dirty="0" smtClean="0">
                <a:solidFill>
                  <a:schemeClr val="bg1"/>
                </a:solidFill>
                <a:latin typeface="Agency FB" pitchFamily="34" charset="0"/>
              </a:rPr>
              <a:t>Suivante</a:t>
            </a:r>
            <a:endParaRPr lang="fr-FR" sz="1100" b="1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"/>
                            </p:stCondLst>
                            <p:childTnLst>
                              <p:par>
                                <p:cTn id="12" presetID="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9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2-11-07_1813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31609" cy="6858000"/>
          </a:xfrm>
          <a:prstGeom prst="rect">
            <a:avLst/>
          </a:prstGeom>
        </p:spPr>
      </p:pic>
      <p:pic>
        <p:nvPicPr>
          <p:cNvPr id="5" name="Image 4" descr="2012-11-07_1814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39215" y="0"/>
            <a:ext cx="4604785" cy="6858000"/>
          </a:xfrm>
          <a:prstGeom prst="rect">
            <a:avLst/>
          </a:prstGeom>
        </p:spPr>
      </p:pic>
      <p:sp>
        <p:nvSpPr>
          <p:cNvPr id="8" name="Bouton d'action : Personnalisé 7">
            <a:hlinkClick r:id="" action="ppaction://hlinkshowjump?jump=nextslide" highlightClick="1"/>
          </p:cNvPr>
          <p:cNvSpPr/>
          <p:nvPr/>
        </p:nvSpPr>
        <p:spPr>
          <a:xfrm>
            <a:off x="8172400" y="5013176"/>
            <a:ext cx="792088" cy="1152128"/>
          </a:xfrm>
          <a:prstGeom prst="actionButtonBlank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r>
              <a:rPr lang="fr-FR" sz="1100" b="1" dirty="0" smtClean="0">
                <a:solidFill>
                  <a:schemeClr val="bg1"/>
                </a:solidFill>
                <a:latin typeface="Agency FB" pitchFamily="34" charset="0"/>
              </a:rPr>
              <a:t>Suivante</a:t>
            </a:r>
            <a:endParaRPr lang="fr-FR" sz="1100" b="1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"/>
                            </p:stCondLst>
                            <p:childTnLst>
                              <p:par>
                                <p:cTn id="12" presetID="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0870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2-11-16_1937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-108520" y="6722781"/>
            <a:ext cx="9361040" cy="270433"/>
          </a:xfrm>
          <a:prstGeom prst="rect">
            <a:avLst/>
          </a:prstGeom>
        </p:spPr>
      </p:pic>
      <p:pic>
        <p:nvPicPr>
          <p:cNvPr id="5" name="Image 4" descr="2012-11-07_1813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631609" cy="6858000"/>
          </a:xfrm>
          <a:prstGeom prst="rect">
            <a:avLst/>
          </a:prstGeom>
        </p:spPr>
      </p:pic>
      <p:pic>
        <p:nvPicPr>
          <p:cNvPr id="6" name="Image 5" descr="2012-11-07_18141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39215" y="0"/>
            <a:ext cx="4604785" cy="6858000"/>
          </a:xfrm>
          <a:prstGeom prst="rect">
            <a:avLst/>
          </a:prstGeom>
        </p:spPr>
      </p:pic>
      <p:sp>
        <p:nvSpPr>
          <p:cNvPr id="8" name="Bouton d'action : Personnalisé 7">
            <a:hlinkClick r:id="" action="ppaction://hlinkshowjump?jump=nextslide" highlightClick="1"/>
          </p:cNvPr>
          <p:cNvSpPr/>
          <p:nvPr/>
        </p:nvSpPr>
        <p:spPr>
          <a:xfrm>
            <a:off x="8172400" y="5013176"/>
            <a:ext cx="792088" cy="1152128"/>
          </a:xfrm>
          <a:prstGeom prst="actionButtonBlank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r>
              <a:rPr lang="fr-FR" sz="1100" b="1" dirty="0" smtClean="0">
                <a:solidFill>
                  <a:schemeClr val="bg1"/>
                </a:solidFill>
                <a:latin typeface="Agency FB" pitchFamily="34" charset="0"/>
              </a:rPr>
              <a:t>Suivante</a:t>
            </a:r>
            <a:endParaRPr lang="fr-FR" sz="1100" b="1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"/>
                            </p:stCondLst>
                            <p:childTnLst>
                              <p:par>
                                <p:cTn id="12" presetID="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2012-11-16_1942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0"/>
            <a:ext cx="7344816" cy="9009235"/>
          </a:xfrm>
          <a:prstGeom prst="rect">
            <a:avLst/>
          </a:prstGeom>
        </p:spPr>
      </p:pic>
      <p:pic>
        <p:nvPicPr>
          <p:cNvPr id="7" name="Image 6" descr="2012-11-16_1941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0"/>
            <a:ext cx="2376264" cy="141277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403648" y="0"/>
            <a:ext cx="3024336" cy="187220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bg2">
                    <a:lumMod val="25000"/>
                  </a:schemeClr>
                </a:solidFill>
                <a:latin typeface="Of Wildflowers and Wings" pitchFamily="2" charset="0"/>
              </a:rPr>
              <a:t>Vous me préférez  nature ou en jeans ?</a:t>
            </a:r>
            <a:endParaRPr lang="fr-FR" sz="2800" dirty="0">
              <a:solidFill>
                <a:schemeClr val="bg2">
                  <a:lumMod val="25000"/>
                </a:schemeClr>
              </a:solidFill>
              <a:latin typeface="Of Wildflowers and Wings" pitchFamily="2" charset="0"/>
            </a:endParaRPr>
          </a:p>
        </p:txBody>
      </p:sp>
      <p:pic>
        <p:nvPicPr>
          <p:cNvPr id="11" name="Image 10" descr="2012-11-07_1813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631609" cy="6858000"/>
          </a:xfrm>
          <a:prstGeom prst="rect">
            <a:avLst/>
          </a:prstGeom>
        </p:spPr>
      </p:pic>
      <p:pic>
        <p:nvPicPr>
          <p:cNvPr id="12" name="Image 11" descr="2012-11-07_18141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39215" y="0"/>
            <a:ext cx="4604785" cy="6858000"/>
          </a:xfrm>
          <a:prstGeom prst="rect">
            <a:avLst/>
          </a:prstGeom>
        </p:spPr>
      </p:pic>
      <p:sp>
        <p:nvSpPr>
          <p:cNvPr id="8" name="Bouton d'action : Personnalisé 7">
            <a:hlinkClick r:id="" action="ppaction://hlinkshowjump?jump=nextslide" highlightClick="1"/>
          </p:cNvPr>
          <p:cNvSpPr/>
          <p:nvPr/>
        </p:nvSpPr>
        <p:spPr>
          <a:xfrm>
            <a:off x="8172400" y="5013176"/>
            <a:ext cx="792088" cy="1152128"/>
          </a:xfrm>
          <a:prstGeom prst="actionButtonBlank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r>
              <a:rPr lang="fr-FR" sz="1100" b="1" dirty="0" smtClean="0">
                <a:solidFill>
                  <a:schemeClr val="bg1"/>
                </a:solidFill>
                <a:latin typeface="Agency FB" pitchFamily="34" charset="0"/>
              </a:rPr>
              <a:t>Suivante</a:t>
            </a:r>
            <a:endParaRPr lang="fr-FR" sz="1100" b="1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"/>
                            </p:stCondLst>
                            <p:childTnLst>
                              <p:par>
                                <p:cTn id="12" presetID="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628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2012-11-07_1813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31609" cy="6858000"/>
          </a:xfrm>
          <a:prstGeom prst="rect">
            <a:avLst/>
          </a:prstGeom>
        </p:spPr>
      </p:pic>
      <p:pic>
        <p:nvPicPr>
          <p:cNvPr id="12" name="Image 11" descr="2012-11-07_1814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39215" y="0"/>
            <a:ext cx="4604785" cy="6858000"/>
          </a:xfrm>
          <a:prstGeom prst="rect">
            <a:avLst/>
          </a:prstGeom>
        </p:spPr>
      </p:pic>
      <p:sp>
        <p:nvSpPr>
          <p:cNvPr id="8" name="Bouton d'action : Personnalisé 7">
            <a:hlinkClick r:id="" action="ppaction://hlinkshowjump?jump=nextslide" highlightClick="1"/>
          </p:cNvPr>
          <p:cNvSpPr/>
          <p:nvPr/>
        </p:nvSpPr>
        <p:spPr>
          <a:xfrm>
            <a:off x="8172400" y="5013176"/>
            <a:ext cx="792088" cy="1152128"/>
          </a:xfrm>
          <a:prstGeom prst="actionButtonBlank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 smtClean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endParaRPr lang="fr-FR" sz="1100" dirty="0">
              <a:solidFill>
                <a:schemeClr val="tx1"/>
              </a:solidFill>
              <a:latin typeface="Agency FB" pitchFamily="34" charset="0"/>
            </a:endParaRPr>
          </a:p>
          <a:p>
            <a:pPr algn="ctr"/>
            <a:r>
              <a:rPr lang="fr-FR" sz="1100" b="1" dirty="0" smtClean="0">
                <a:solidFill>
                  <a:schemeClr val="bg1"/>
                </a:solidFill>
                <a:latin typeface="Agency FB" pitchFamily="34" charset="0"/>
              </a:rPr>
              <a:t>Suivante</a:t>
            </a:r>
            <a:endParaRPr lang="fr-FR" sz="1100" b="1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"/>
                            </p:stCondLst>
                            <p:childTnLst>
                              <p:par>
                                <p:cTn id="12" presetID="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2012-11-07_1813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31609" cy="6858000"/>
          </a:xfrm>
          <a:prstGeom prst="rect">
            <a:avLst/>
          </a:prstGeom>
        </p:spPr>
      </p:pic>
      <p:pic>
        <p:nvPicPr>
          <p:cNvPr id="6" name="Image 5" descr="2012-11-07_1814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39215" y="0"/>
            <a:ext cx="4604785" cy="6858000"/>
          </a:xfrm>
          <a:prstGeom prst="rect">
            <a:avLst/>
          </a:prstGeom>
        </p:spPr>
      </p:pic>
      <p:sp>
        <p:nvSpPr>
          <p:cNvPr id="7" name="Flèche courbée vers la droite 6"/>
          <p:cNvSpPr/>
          <p:nvPr/>
        </p:nvSpPr>
        <p:spPr>
          <a:xfrm>
            <a:off x="251520" y="0"/>
            <a:ext cx="8892480" cy="685800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 rot="582891">
            <a:off x="2423020" y="4383106"/>
            <a:ext cx="429797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40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Of Wildflowers and Wings" pitchFamily="2" charset="0"/>
              </a:rPr>
              <a:t>Merci à Jacky pour ses infos!!!</a:t>
            </a:r>
            <a:endParaRPr lang="fr-FR" sz="4000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Of Wildflowers and Wings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732240" y="764704"/>
            <a:ext cx="208823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24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Je@</a:t>
            </a:r>
            <a:r>
              <a:rPr lang="fr-FR" sz="2400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ncl</a:t>
            </a:r>
            <a:r>
              <a:rPr lang="fr-FR" sz="24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gency FB" pitchFamily="34" charset="0"/>
              </a:rPr>
              <a:t>@r</a:t>
            </a:r>
            <a:endParaRPr lang="fr-FR" sz="2400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4" name="Bouton d'action : Personnalisé 3">
            <a:hlinkClick r:id="" action="ppaction://hlinkshowjump?jump=endshow" highlightClick="1"/>
          </p:cNvPr>
          <p:cNvSpPr/>
          <p:nvPr/>
        </p:nvSpPr>
        <p:spPr>
          <a:xfrm>
            <a:off x="8388424" y="5229200"/>
            <a:ext cx="576064" cy="936104"/>
          </a:xfrm>
          <a:prstGeom prst="actionButtonBlank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pPr algn="ctr"/>
            <a:endParaRPr lang="fr-FR" sz="1200" b="1" dirty="0">
              <a:solidFill>
                <a:schemeClr val="bg1"/>
              </a:solidFill>
              <a:latin typeface="Agency FB" pitchFamily="34" charset="0"/>
            </a:endParaRPr>
          </a:p>
          <a:p>
            <a:pPr algn="ctr"/>
            <a:endParaRPr lang="fr-FR" sz="12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pPr algn="ctr"/>
            <a:endParaRPr lang="fr-FR" sz="1200" b="1" dirty="0">
              <a:solidFill>
                <a:schemeClr val="bg1"/>
              </a:solidFill>
              <a:latin typeface="Agency FB" pitchFamily="34" charset="0"/>
            </a:endParaRPr>
          </a:p>
          <a:p>
            <a:pPr algn="ctr"/>
            <a:endParaRPr lang="fr-FR" sz="12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pPr algn="ctr"/>
            <a:endParaRPr lang="fr-FR" sz="1200" b="1" dirty="0">
              <a:solidFill>
                <a:schemeClr val="bg1"/>
              </a:solidFill>
              <a:latin typeface="Agency FB" pitchFamily="34" charset="0"/>
            </a:endParaRPr>
          </a:p>
          <a:p>
            <a:pPr algn="ctr"/>
            <a:endParaRPr lang="fr-FR" sz="12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pPr algn="ctr"/>
            <a:r>
              <a:rPr lang="fr-FR" sz="1200" b="1" dirty="0" smtClean="0">
                <a:solidFill>
                  <a:schemeClr val="bg1"/>
                </a:solidFill>
                <a:latin typeface="Agency FB" pitchFamily="34" charset="0"/>
              </a:rPr>
              <a:t>Sortir</a:t>
            </a:r>
            <a:endParaRPr lang="fr-FR" sz="1200" b="1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56" presetClass="entr" presetSubtype="0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29</Words>
  <Application>Microsoft Office PowerPoint</Application>
  <PresentationFormat>Affichage à l'écran (4:3)</PresentationFormat>
  <Paragraphs>92</Paragraphs>
  <Slides>9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Jean-Marie</dc:creator>
  <cp:lastModifiedBy>Jean-Marie</cp:lastModifiedBy>
  <cp:revision>21</cp:revision>
  <dcterms:created xsi:type="dcterms:W3CDTF">2012-11-07T16:54:35Z</dcterms:created>
  <dcterms:modified xsi:type="dcterms:W3CDTF">2012-11-16T19:02:55Z</dcterms:modified>
</cp:coreProperties>
</file>