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2" r:id="rId4"/>
    <p:sldId id="264" r:id="rId5"/>
    <p:sldId id="266" r:id="rId6"/>
    <p:sldId id="268" r:id="rId7"/>
    <p:sldId id="263" r:id="rId8"/>
    <p:sldId id="265" r:id="rId9"/>
    <p:sldId id="272" r:id="rId10"/>
    <p:sldId id="260" r:id="rId11"/>
    <p:sldId id="258" r:id="rId12"/>
    <p:sldId id="259" r:id="rId13"/>
    <p:sldId id="261" r:id="rId14"/>
    <p:sldId id="257" r:id="rId15"/>
    <p:sldId id="270" r:id="rId1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2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92608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1094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3041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52825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0522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37681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0667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06287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9967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73723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57449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497A4-0BC0-4002-B269-C0BBB6C4AA31}" type="datetimeFigureOut">
              <a:rPr lang="fr-CA" smtClean="0"/>
              <a:t>2013-06-08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CA6B3-AAD3-41DD-9DC1-51AE3D6C941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27559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2691731"/>
          </a:xfrm>
        </p:spPr>
        <p:txBody>
          <a:bodyPr/>
          <a:lstStyle/>
          <a:p>
            <a:r>
              <a:rPr lang="fr-CA" dirty="0" smtClean="0"/>
              <a:t>Marconi,2006</a:t>
            </a:r>
            <a:endParaRPr lang="fr-CA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 smtClean="0"/>
              <a:t>Photos Guy </a:t>
            </a:r>
            <a:r>
              <a:rPr lang="fr-CA" dirty="0" err="1" smtClean="0"/>
              <a:t>Sylvestre,collaboration</a:t>
            </a:r>
            <a:r>
              <a:rPr lang="fr-CA" dirty="0" smtClean="0"/>
              <a:t> Paul </a:t>
            </a:r>
            <a:r>
              <a:rPr lang="fr-CA" dirty="0" err="1" smtClean="0"/>
              <a:t>Desaulniers</a:t>
            </a:r>
            <a:endParaRPr lang="fr-CA" dirty="0" smtClean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54817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88640"/>
            <a:ext cx="4824536" cy="6552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989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6632"/>
            <a:ext cx="5256584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5710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856983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475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16633"/>
            <a:ext cx="4680520" cy="6555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4138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16632"/>
            <a:ext cx="8856984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8459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16632"/>
            <a:ext cx="8928992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130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1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436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fr-CA" dirty="0"/>
          </a:p>
          <a:p>
            <a:pPr marL="0" indent="0" algn="ctr">
              <a:buNone/>
            </a:pPr>
            <a:endParaRPr lang="fr-CA" dirty="0" smtClean="0"/>
          </a:p>
          <a:p>
            <a:pPr marL="0" indent="0" algn="ctr">
              <a:buNone/>
            </a:pPr>
            <a:r>
              <a:rPr lang="fr-CA" sz="5400" dirty="0" smtClean="0"/>
              <a:t>Juin 2013</a:t>
            </a:r>
          </a:p>
          <a:p>
            <a:pPr marL="0" indent="0" algn="ctr">
              <a:buNone/>
            </a:pPr>
            <a:endParaRPr lang="fr-CA" sz="5400" dirty="0"/>
          </a:p>
        </p:txBody>
      </p:sp>
    </p:spTree>
    <p:extLst>
      <p:ext uri="{BB962C8B-B14F-4D97-AF65-F5344CB8AC3E}">
        <p14:creationId xmlns:p14="http://schemas.microsoft.com/office/powerpoint/2010/main" val="364059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5020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856984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707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856984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4765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85028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852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Canadian Marconi Wireless Co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CA" dirty="0" smtClean="0"/>
              <a:t>Lieu historique</a:t>
            </a:r>
          </a:p>
          <a:p>
            <a:r>
              <a:rPr lang="fr-CA" dirty="0" smtClean="0"/>
              <a:t>Autrefois, cet endroit s'est avéré le berceau d'une importante avancée du domaine des communications puisqu'il abritait la compagnie Marconi (Canadian Marconi Wireless Co), fondée par l'Italien </a:t>
            </a:r>
            <a:r>
              <a:rPr lang="fr-CA" dirty="0" err="1" smtClean="0"/>
              <a:t>Guglielmo</a:t>
            </a:r>
            <a:r>
              <a:rPr lang="fr-CA" dirty="0" smtClean="0"/>
              <a:t> Marconi. Dans les années 1920, la station de </a:t>
            </a:r>
            <a:r>
              <a:rPr lang="fr-CA" dirty="0" err="1" smtClean="0"/>
              <a:t>Yamachiche</a:t>
            </a:r>
            <a:r>
              <a:rPr lang="fr-CA" dirty="0" smtClean="0"/>
              <a:t>, en compagnie de celle de Drummondville, a notamment participé au tout premier service de télécommunication de télégraphie sans fil entre l'Angleterre et le Canada.</a:t>
            </a:r>
          </a:p>
          <a:p>
            <a:endParaRPr lang="fr-CA" dirty="0" smtClean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37328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82</Words>
  <Application>Microsoft Office PowerPoint</Application>
  <PresentationFormat>Affichage à l'écran (4:3)</PresentationFormat>
  <Paragraphs>8</Paragraphs>
  <Slides>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Thème Office</vt:lpstr>
      <vt:lpstr>Marconi,2006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Canadian Marconi Wireless Co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Marconi,2006</dc:title>
  <dc:creator>Guy</dc:creator>
  <cp:lastModifiedBy>Guy</cp:lastModifiedBy>
  <cp:revision>7</cp:revision>
  <dcterms:created xsi:type="dcterms:W3CDTF">2013-06-08T04:05:49Z</dcterms:created>
  <dcterms:modified xsi:type="dcterms:W3CDTF">2013-06-08T13:36:35Z</dcterms:modified>
</cp:coreProperties>
</file>