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889BA-2475-4970-9696-7FCD98D3DAEF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F4A0C-4749-4BE4-AA77-DC9DB4B12DFC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rriereplan gig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Image 4" descr="cadre gig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09851" y="514350"/>
            <a:ext cx="3659529" cy="5436000"/>
          </a:xfrm>
          <a:prstGeom prst="rect">
            <a:avLst/>
          </a:prstGeom>
        </p:spPr>
      </p:pic>
      <p:pic>
        <p:nvPicPr>
          <p:cNvPr id="6" name="Image 5" descr="cadrerond gigi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3068960"/>
            <a:ext cx="2473200" cy="2473200"/>
          </a:xfrm>
          <a:prstGeom prst="rect">
            <a:avLst/>
          </a:prstGeom>
        </p:spPr>
      </p:pic>
      <p:pic>
        <p:nvPicPr>
          <p:cNvPr id="7" name="Image 6" descr="cadrerond gigi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4293096"/>
            <a:ext cx="2473200" cy="2473200"/>
          </a:xfrm>
          <a:prstGeom prst="rect">
            <a:avLst/>
          </a:prstGeom>
        </p:spPr>
      </p:pic>
      <p:pic>
        <p:nvPicPr>
          <p:cNvPr id="8" name="Image 7" descr="cadrerond gigi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3140968"/>
            <a:ext cx="2473200" cy="24732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8495928" y="648866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Bradley Hand ITC" pitchFamily="66" charset="0"/>
              </a:rPr>
              <a:t>GIGI</a:t>
            </a:r>
            <a:endParaRPr lang="fr-FR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</Words>
  <Application>Microsoft Office PowerPoint</Application>
  <PresentationFormat>Affichage à l'écran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3</cp:revision>
  <dcterms:created xsi:type="dcterms:W3CDTF">2013-06-06T12:24:57Z</dcterms:created>
  <dcterms:modified xsi:type="dcterms:W3CDTF">2013-06-06T12:46:52Z</dcterms:modified>
</cp:coreProperties>
</file>