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F9852-17B2-4993-9066-9FCBB642FA0D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D7DB-0E17-4911-80A5-24DE1CED70E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F9852-17B2-4993-9066-9FCBB642FA0D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D7DB-0E17-4911-80A5-24DE1CED70E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F9852-17B2-4993-9066-9FCBB642FA0D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D7DB-0E17-4911-80A5-24DE1CED70E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F9852-17B2-4993-9066-9FCBB642FA0D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D7DB-0E17-4911-80A5-24DE1CED70E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F9852-17B2-4993-9066-9FCBB642FA0D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D7DB-0E17-4911-80A5-24DE1CED70E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F9852-17B2-4993-9066-9FCBB642FA0D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D7DB-0E17-4911-80A5-24DE1CED70E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F9852-17B2-4993-9066-9FCBB642FA0D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D7DB-0E17-4911-80A5-24DE1CED70E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F9852-17B2-4993-9066-9FCBB642FA0D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D7DB-0E17-4911-80A5-24DE1CED70E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F9852-17B2-4993-9066-9FCBB642FA0D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D7DB-0E17-4911-80A5-24DE1CED70E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F9852-17B2-4993-9066-9FCBB642FA0D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D7DB-0E17-4911-80A5-24DE1CED70E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F9852-17B2-4993-9066-9FCBB642FA0D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D7DB-0E17-4911-80A5-24DE1CED70E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F9852-17B2-4993-9066-9FCBB642FA0D}" type="datetimeFigureOut">
              <a:rPr lang="fr-FR" smtClean="0"/>
              <a:t>06/06/2013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3D7DB-0E17-4911-80A5-24DE1CED70E3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arrierep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cad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548680"/>
            <a:ext cx="3659531" cy="5436000"/>
          </a:xfrm>
          <a:prstGeom prst="rect">
            <a:avLst/>
          </a:prstGeom>
        </p:spPr>
      </p:pic>
      <p:pic>
        <p:nvPicPr>
          <p:cNvPr id="6" name="Image 5" descr="cadreron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600" y="2276872"/>
            <a:ext cx="2473200" cy="2473200"/>
          </a:xfrm>
          <a:prstGeom prst="rect">
            <a:avLst/>
          </a:prstGeom>
        </p:spPr>
      </p:pic>
      <p:pic>
        <p:nvPicPr>
          <p:cNvPr id="7" name="Image 6" descr="cadreron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4149080"/>
            <a:ext cx="2473200" cy="2473200"/>
          </a:xfrm>
          <a:prstGeom prst="rect">
            <a:avLst/>
          </a:prstGeom>
        </p:spPr>
      </p:pic>
      <p:pic>
        <p:nvPicPr>
          <p:cNvPr id="8" name="Image 7" descr="cadreron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64088" y="2420888"/>
            <a:ext cx="2473200" cy="247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4</cp:revision>
  <dcterms:created xsi:type="dcterms:W3CDTF">2013-06-06T08:31:05Z</dcterms:created>
  <dcterms:modified xsi:type="dcterms:W3CDTF">2013-06-06T09:08:52Z</dcterms:modified>
</cp:coreProperties>
</file>