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46" r:id="rId3"/>
    <p:sldId id="339" r:id="rId4"/>
    <p:sldId id="353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5" r:id="rId13"/>
    <p:sldId id="266" r:id="rId14"/>
    <p:sldId id="268" r:id="rId15"/>
    <p:sldId id="269" r:id="rId16"/>
    <p:sldId id="270" r:id="rId17"/>
    <p:sldId id="271" r:id="rId18"/>
    <p:sldId id="272" r:id="rId19"/>
    <p:sldId id="273" r:id="rId20"/>
    <p:sldId id="276" r:id="rId21"/>
    <p:sldId id="277" r:id="rId22"/>
    <p:sldId id="278" r:id="rId23"/>
    <p:sldId id="279" r:id="rId24"/>
    <p:sldId id="280" r:id="rId25"/>
    <p:sldId id="281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1" r:id="rId34"/>
    <p:sldId id="292" r:id="rId35"/>
    <p:sldId id="293" r:id="rId36"/>
    <p:sldId id="294" r:id="rId37"/>
    <p:sldId id="295" r:id="rId38"/>
    <p:sldId id="297" r:id="rId39"/>
    <p:sldId id="299" r:id="rId40"/>
    <p:sldId id="301" r:id="rId41"/>
    <p:sldId id="303" r:id="rId42"/>
    <p:sldId id="305" r:id="rId43"/>
    <p:sldId id="307" r:id="rId44"/>
    <p:sldId id="311" r:id="rId45"/>
    <p:sldId id="312" r:id="rId46"/>
    <p:sldId id="313" r:id="rId47"/>
    <p:sldId id="316" r:id="rId48"/>
    <p:sldId id="317" r:id="rId49"/>
    <p:sldId id="318" r:id="rId50"/>
    <p:sldId id="319" r:id="rId51"/>
    <p:sldId id="320" r:id="rId52"/>
    <p:sldId id="322" r:id="rId53"/>
    <p:sldId id="326" r:id="rId54"/>
    <p:sldId id="327" r:id="rId55"/>
    <p:sldId id="331" r:id="rId56"/>
    <p:sldId id="334" r:id="rId57"/>
    <p:sldId id="335" r:id="rId58"/>
    <p:sldId id="336" r:id="rId59"/>
    <p:sldId id="338" r:id="rId60"/>
    <p:sldId id="341" r:id="rId61"/>
    <p:sldId id="348" r:id="rId62"/>
    <p:sldId id="350" r:id="rId63"/>
    <p:sldId id="354" r:id="rId64"/>
    <p:sldId id="355" r:id="rId65"/>
    <p:sldId id="356" r:id="rId66"/>
    <p:sldId id="361" r:id="rId67"/>
    <p:sldId id="362" r:id="rId68"/>
    <p:sldId id="365" r:id="rId69"/>
    <p:sldId id="366" r:id="rId70"/>
    <p:sldId id="371" r:id="rId71"/>
    <p:sldId id="384" r:id="rId72"/>
    <p:sldId id="385" r:id="rId73"/>
    <p:sldId id="386" r:id="rId74"/>
    <p:sldId id="387" r:id="rId75"/>
    <p:sldId id="394" r:id="rId76"/>
    <p:sldId id="388" r:id="rId77"/>
    <p:sldId id="390" r:id="rId78"/>
    <p:sldId id="391" r:id="rId79"/>
    <p:sldId id="374" r:id="rId80"/>
    <p:sldId id="375" r:id="rId81"/>
    <p:sldId id="392" r:id="rId82"/>
    <p:sldId id="378" r:id="rId83"/>
    <p:sldId id="393" r:id="rId84"/>
    <p:sldId id="381" r:id="rId85"/>
    <p:sldId id="382" r:id="rId86"/>
    <p:sldId id="396" r:id="rId87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13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lipse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Titr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22" name="Sous-titr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6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853CF36-18E4-41B9-98C3-F4DB0C03F0CB}" type="datetimeFigureOut">
              <a:rPr lang="fr-FR"/>
              <a:pPr>
                <a:defRPr/>
              </a:pPr>
              <a:t>05/06/2013</a:t>
            </a:fld>
            <a:endParaRPr lang="fr-FR"/>
          </a:p>
        </p:txBody>
      </p:sp>
      <p:sp>
        <p:nvSpPr>
          <p:cNvPr id="7" name="Espace réservé du pied de page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8" name="Espace réservé du numéro de diapositiv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C5870CF-C746-420A-BA4D-066FFA2574A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E66B6-9A34-44B2-A65F-26FD41468A67}" type="datetimeFigureOut">
              <a:rPr lang="fr-FR"/>
              <a:pPr>
                <a:defRPr/>
              </a:pPr>
              <a:t>05/06/2013</a:t>
            </a:fld>
            <a:endParaRPr lang="fr-FR"/>
          </a:p>
        </p:txBody>
      </p:sp>
      <p:sp>
        <p:nvSpPr>
          <p:cNvPr id="5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5B4BB-A3FA-442B-8D41-07A22DDB4E9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lipse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lipse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B53B7EE-8B67-4F53-B1A1-34B323917583}" type="datetimeFigureOut">
              <a:rPr lang="fr-FR"/>
              <a:pPr>
                <a:defRPr/>
              </a:pPr>
              <a:t>05/06/2013</a:t>
            </a:fld>
            <a:endParaRPr lang="fr-FR"/>
          </a:p>
        </p:txBody>
      </p:sp>
      <p:sp>
        <p:nvSpPr>
          <p:cNvPr id="9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4FFB2E4-3888-43BB-B9BC-21053B0093B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05E4A-F3C2-46E0-B348-CF636104FC09}" type="datetimeFigureOut">
              <a:rPr lang="fr-FR"/>
              <a:pPr>
                <a:defRPr/>
              </a:pPr>
              <a:t>05/06/2013</a:t>
            </a:fld>
            <a:endParaRPr lang="fr-FR"/>
          </a:p>
        </p:txBody>
      </p:sp>
      <p:sp>
        <p:nvSpPr>
          <p:cNvPr id="6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F61B5-18F8-4837-814D-AD4104F49B4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CD71445-28CE-4508-8040-E43B40196BE2}" type="datetimeFigureOut">
              <a:rPr lang="fr-FR"/>
              <a:pPr>
                <a:defRPr/>
              </a:pPr>
              <a:t>05/06/2013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986C9FD-9DAC-4277-A7BC-7597C868083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2F4DE-0F6A-4C02-AB25-895DB4059885}" type="datetimeFigureOut">
              <a:rPr lang="fr-FR"/>
              <a:pPr>
                <a:defRPr/>
              </a:pPr>
              <a:t>05/06/2013</a:t>
            </a:fld>
            <a:endParaRPr lang="fr-FR"/>
          </a:p>
        </p:txBody>
      </p:sp>
      <p:sp>
        <p:nvSpPr>
          <p:cNvPr id="4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D3CD5-22AA-476C-8E7D-C8DDE9B4656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B7E3A10-E800-4BD9-9B32-0A5D0BBE8FC9}" type="datetimeFigureOut">
              <a:rPr lang="fr-FR"/>
              <a:pPr>
                <a:defRPr/>
              </a:pPr>
              <a:t>05/06/2013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9CA12EA-AB07-452D-B5C0-38D74B2A9EE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8A87F98-956D-4A51-806D-D8CE9D207936}" type="datetimeFigureOut">
              <a:rPr lang="fr-FR"/>
              <a:pPr>
                <a:defRPr/>
              </a:pPr>
              <a:t>05/06/2013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E5D253F-3612-48F5-9469-5F11452F327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Organigramme : Processu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rganigramme : Processu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3C976C1-FDBA-48DC-BFA4-FD005E6EC11F}" type="datetimeFigureOut">
              <a:rPr lang="fr-FR"/>
              <a:pPr>
                <a:defRPr/>
              </a:pPr>
              <a:t>05/06/2013</a:t>
            </a:fld>
            <a:endParaRPr lang="fr-FR"/>
          </a:p>
        </p:txBody>
      </p:sp>
      <p:sp>
        <p:nvSpPr>
          <p:cNvPr id="9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10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78088FE-5C50-4EA2-815F-DE0F36C7A48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47903-19E0-4634-9C27-245C9E944D0D}" type="datetimeFigureOut">
              <a:rPr lang="fr-FR"/>
              <a:pPr>
                <a:defRPr/>
              </a:pPr>
              <a:t>05/06/2013</a:t>
            </a:fld>
            <a:endParaRPr lang="fr-FR"/>
          </a:p>
        </p:txBody>
      </p:sp>
      <p:sp>
        <p:nvSpPr>
          <p:cNvPr id="5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7F0C1-9DD1-416A-9E63-B31E5235D24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E6F94-B14B-47CF-B413-B81DC8E1587B}" type="datetimeFigureOut">
              <a:rPr lang="fr-FR"/>
              <a:pPr>
                <a:defRPr/>
              </a:pPr>
              <a:t>05/06/2013</a:t>
            </a:fld>
            <a:endParaRPr lang="fr-FR"/>
          </a:p>
        </p:txBody>
      </p:sp>
      <p:sp>
        <p:nvSpPr>
          <p:cNvPr id="5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F3662-17E5-4E3B-991E-E56075ABCCC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cteurs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llipse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Bouée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space réservé du titre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033" name="Espace réservé du texte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24" name="Espace réservé de la date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C3DA05F-DE61-4782-A84B-F48BE7E60344}" type="datetimeFigureOut">
              <a:rPr lang="fr-FR"/>
              <a:pPr>
                <a:defRPr/>
              </a:pPr>
              <a:t>05/06/2013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CB512498-4092-4535-BDD0-B39FE4734C2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8" r:id="rId2"/>
    <p:sldLayoutId id="2147483684" r:id="rId3"/>
    <p:sldLayoutId id="2147483679" r:id="rId4"/>
    <p:sldLayoutId id="2147483685" r:id="rId5"/>
    <p:sldLayoutId id="2147483680" r:id="rId6"/>
    <p:sldLayoutId id="2147483686" r:id="rId7"/>
    <p:sldLayoutId id="2147483687" r:id="rId8"/>
    <p:sldLayoutId id="2147483688" r:id="rId9"/>
    <p:sldLayoutId id="2147483681" r:id="rId10"/>
    <p:sldLayoutId id="2147483682" r:id="rId11"/>
  </p:sldLayoutIdLst>
  <p:transition advClick="0" advTm="2000"/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M:\Zik\Wav\il%20Silenzio.wav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403350" y="260350"/>
            <a:ext cx="7407275" cy="63373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fr-FR" sz="4900" dirty="0" smtClean="0">
                <a:solidFill>
                  <a:srgbClr val="002060"/>
                </a:solidFill>
                <a:latin typeface="Olde English" pitchFamily="2" charset="0"/>
              </a:rPr>
              <a:t>Ordre Hospitalier Curieux et Courtois des Chevaliers de Saint Bacchus</a:t>
            </a:r>
            <a:br>
              <a:rPr lang="fr-FR" sz="4900" dirty="0" smtClean="0">
                <a:solidFill>
                  <a:srgbClr val="002060"/>
                </a:solidFill>
                <a:latin typeface="Olde English" pitchFamily="2" charset="0"/>
              </a:rPr>
            </a:br>
            <a:r>
              <a:rPr lang="fr-FR" dirty="0" smtClean="0">
                <a:solidFill>
                  <a:srgbClr val="002060"/>
                </a:solidFill>
                <a:latin typeface="Olde English" pitchFamily="2" charset="0"/>
              </a:rPr>
              <a:t/>
            </a:r>
            <a:br>
              <a:rPr lang="fr-FR" dirty="0" smtClean="0">
                <a:solidFill>
                  <a:srgbClr val="002060"/>
                </a:solidFill>
                <a:latin typeface="Olde English" pitchFamily="2" charset="0"/>
              </a:rPr>
            </a:br>
            <a:r>
              <a:rPr lang="fr-FR" sz="4900" dirty="0" smtClean="0">
                <a:solidFill>
                  <a:srgbClr val="002060"/>
                </a:solidFill>
                <a:latin typeface="Olde English" pitchFamily="2" charset="0"/>
              </a:rPr>
              <a:t>Grande Connétablie de Belgique</a:t>
            </a:r>
            <a:r>
              <a:rPr lang="fr-FR" dirty="0" smtClean="0">
                <a:solidFill>
                  <a:srgbClr val="002060"/>
                </a:solidFill>
                <a:latin typeface="Olde English" pitchFamily="2" charset="0"/>
              </a:rPr>
              <a:t/>
            </a:r>
            <a:br>
              <a:rPr lang="fr-FR" dirty="0" smtClean="0">
                <a:solidFill>
                  <a:srgbClr val="002060"/>
                </a:solidFill>
                <a:latin typeface="Olde English" pitchFamily="2" charset="0"/>
              </a:rPr>
            </a:br>
            <a:r>
              <a:rPr lang="fr-FR" dirty="0" smtClean="0">
                <a:solidFill>
                  <a:srgbClr val="002060"/>
                </a:solidFill>
                <a:latin typeface="Olde English" pitchFamily="2" charset="0"/>
              </a:rPr>
              <a:t/>
            </a:r>
            <a:br>
              <a:rPr lang="fr-FR" dirty="0" smtClean="0">
                <a:solidFill>
                  <a:srgbClr val="002060"/>
                </a:solidFill>
                <a:latin typeface="Olde English" pitchFamily="2" charset="0"/>
              </a:rPr>
            </a:br>
            <a:r>
              <a:rPr lang="fr-FR" sz="4900" dirty="0" smtClean="0">
                <a:solidFill>
                  <a:srgbClr val="002060"/>
                </a:solidFill>
                <a:latin typeface="Olde English" pitchFamily="2" charset="0"/>
              </a:rPr>
              <a:t>Grande Commanderie de Mouscron</a:t>
            </a:r>
            <a:r>
              <a:rPr lang="fr-FR" dirty="0" smtClean="0">
                <a:solidFill>
                  <a:srgbClr val="002060"/>
                </a:solidFill>
                <a:latin typeface="Olde English" pitchFamily="2" charset="0"/>
              </a:rPr>
              <a:t/>
            </a:r>
            <a:br>
              <a:rPr lang="fr-FR" dirty="0" smtClean="0">
                <a:solidFill>
                  <a:srgbClr val="002060"/>
                </a:solidFill>
                <a:latin typeface="Olde English" pitchFamily="2" charset="0"/>
              </a:rPr>
            </a:br>
            <a:r>
              <a:rPr lang="fr-FR" dirty="0" smtClean="0">
                <a:solidFill>
                  <a:srgbClr val="002060"/>
                </a:solidFill>
                <a:latin typeface="Olde English" pitchFamily="2" charset="0"/>
              </a:rPr>
              <a:t/>
            </a:r>
            <a:br>
              <a:rPr lang="fr-FR" dirty="0" smtClean="0">
                <a:solidFill>
                  <a:srgbClr val="002060"/>
                </a:solidFill>
                <a:latin typeface="Olde English" pitchFamily="2" charset="0"/>
              </a:rPr>
            </a:br>
            <a:r>
              <a:rPr lang="fr-FR" sz="4900" dirty="0" smtClean="0">
                <a:solidFill>
                  <a:srgbClr val="002060"/>
                </a:solidFill>
                <a:latin typeface="Olde English" pitchFamily="2" charset="0"/>
              </a:rPr>
              <a:t>43</a:t>
            </a:r>
            <a:r>
              <a:rPr lang="fr-FR" sz="4900" baseline="30000" dirty="0" smtClean="0">
                <a:solidFill>
                  <a:srgbClr val="002060"/>
                </a:solidFill>
                <a:latin typeface="Olde English" pitchFamily="2" charset="0"/>
              </a:rPr>
              <a:t>ème</a:t>
            </a:r>
            <a:r>
              <a:rPr lang="fr-FR" sz="4900" dirty="0" smtClean="0">
                <a:solidFill>
                  <a:srgbClr val="002060"/>
                </a:solidFill>
                <a:latin typeface="Olde English" pitchFamily="2" charset="0"/>
              </a:rPr>
              <a:t> Chapitre Magistral</a:t>
            </a:r>
            <a:r>
              <a:rPr lang="fr-FR" dirty="0" smtClean="0">
                <a:solidFill>
                  <a:srgbClr val="002060"/>
                </a:solidFill>
                <a:latin typeface="Olde English" pitchFamily="2" charset="0"/>
              </a:rPr>
              <a:t/>
            </a:r>
            <a:br>
              <a:rPr lang="fr-FR" dirty="0" smtClean="0">
                <a:solidFill>
                  <a:srgbClr val="002060"/>
                </a:solidFill>
                <a:latin typeface="Olde English" pitchFamily="2" charset="0"/>
              </a:rPr>
            </a:br>
            <a:r>
              <a:rPr lang="fr-FR" dirty="0" smtClean="0">
                <a:solidFill>
                  <a:srgbClr val="002060"/>
                </a:solidFill>
                <a:latin typeface="Olde English" pitchFamily="2" charset="0"/>
              </a:rPr>
              <a:t/>
            </a:r>
            <a:br>
              <a:rPr lang="fr-FR" dirty="0" smtClean="0">
                <a:solidFill>
                  <a:srgbClr val="002060"/>
                </a:solidFill>
                <a:latin typeface="Olde English" pitchFamily="2" charset="0"/>
              </a:rPr>
            </a:br>
            <a:r>
              <a:rPr lang="fr-FR" sz="4900" dirty="0" smtClean="0">
                <a:solidFill>
                  <a:srgbClr val="002060"/>
                </a:solidFill>
                <a:latin typeface="Olde English" pitchFamily="2" charset="0"/>
              </a:rPr>
              <a:t>3 juin 2013</a:t>
            </a:r>
            <a:endParaRPr lang="fr-FR" sz="4900" dirty="0">
              <a:solidFill>
                <a:srgbClr val="002060"/>
              </a:solidFill>
              <a:latin typeface="Olde English" pitchFamily="2" charset="0"/>
            </a:endParaRPr>
          </a:p>
        </p:txBody>
      </p:sp>
      <p:pic>
        <p:nvPicPr>
          <p:cNvPr id="4" name="il Silenzio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00" showWhenStopped="0">
                <p:cTn id="7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DSC_009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DSC_009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DSC_010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DSC_000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DSC_000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DSC_000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DSC_000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DSC_000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DSC_000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DSC_000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DSC_001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DSC_001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DSC_001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DSC_001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DSC_001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DSC_001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DSC_001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DSC_001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DSC_002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DSC_002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DSC_002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DSC_002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DSC_002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DSC_002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DSC_002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DSC_002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DSC_003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DSC_003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DSC_003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DSC_003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DSC_003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DSC_003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DSC_003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DSC_004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DSC_004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DSC_004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DSC_004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DSC_004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DSC_004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DSC_005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DSC_005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DSC_005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DSC_006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DSC_006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DSC_006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DSC_006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 descr="DSC_006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1" descr="DSC_006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 1" descr="DSC_006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 1" descr="DSC_007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 1" descr="DSC_007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 1" descr="DSC_007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age 1" descr="DSC_007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age 1" descr="DSC_008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mage 1" descr="DSC_008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age 1" descr="DSC_008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Image 1" descr="DSC_008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Image 1" descr="DSC_008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Image 1" descr="DSC_009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Image 1" descr="DSC_009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Image 1" descr="DSC_010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Image 1" descr="DSC_010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Image 1" descr="DSC_010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Image 1" descr="DSC_010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Image 1" descr="DSC_011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Image 1" descr="DSC_0115 - Copi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Image 1" descr="DSC_011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Image 1" descr="DSC_011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Image 1" descr="DSC_012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Image 1" descr="IMG_150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9775" y="0"/>
            <a:ext cx="5122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Image 1" descr="IMG_150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9775" y="0"/>
            <a:ext cx="5122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Image 1" descr="IMG_150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9775" y="0"/>
            <a:ext cx="5122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Image 1" descr="IMG_150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9775" y="0"/>
            <a:ext cx="5122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Image 1" descr="IMG_1509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9775" y="0"/>
            <a:ext cx="5122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Image 1" descr="IMG_150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9775" y="0"/>
            <a:ext cx="5122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Image 1" descr="IMG_151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9775" y="0"/>
            <a:ext cx="5122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Image 1" descr="IMG_151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8"/>
            <a:ext cx="9144000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Image 1" descr="DSC_012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Image 1" descr="DSC_012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Image 1" descr="IMG_151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8"/>
            <a:ext cx="9144000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Image 1" descr="DSC_013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Image 1" descr="IMG_151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8"/>
            <a:ext cx="9144000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Image 1" descr="DSC_013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Image 1" descr="DSC_013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Image 1" descr="Scan1006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404813"/>
            <a:ext cx="7200900" cy="493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5235" name="ZoneTexte 2"/>
          <p:cNvSpPr txBox="1">
            <a:spLocks noChangeArrowheads="1"/>
          </p:cNvSpPr>
          <p:nvPr/>
        </p:nvSpPr>
        <p:spPr bwMode="auto">
          <a:xfrm>
            <a:off x="1619250" y="5445125"/>
            <a:ext cx="712946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4000">
                <a:solidFill>
                  <a:srgbClr val="FF0000"/>
                </a:solidFill>
                <a:latin typeface="Olde English" pitchFamily="2" charset="0"/>
              </a:rPr>
              <a:t>Réalisé par France Hauet le 5 juin 2013</a:t>
            </a:r>
          </a:p>
          <a:p>
            <a:pPr algn="ctr"/>
            <a:r>
              <a:rPr lang="fr-FR" sz="4000">
                <a:solidFill>
                  <a:srgbClr val="FF0000"/>
                </a:solidFill>
                <a:latin typeface="Olde English" pitchFamily="2" charset="0"/>
              </a:rPr>
              <a:t>A bientôt… </a:t>
            </a:r>
            <a:r>
              <a:rPr lang="fr-FR" sz="3200">
                <a:solidFill>
                  <a:srgbClr val="FF0000"/>
                </a:solidFill>
                <a:latin typeface="Olde English" pitchFamily="2" charset="0"/>
              </a:rPr>
              <a:t>P.S.B.A.N.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Personnalisé 1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554509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43</TotalTime>
  <Words>23</Words>
  <Application>Microsoft Office PowerPoint</Application>
  <PresentationFormat>Affichage à l'écran (4:3)</PresentationFormat>
  <Paragraphs>3</Paragraphs>
  <Slides>86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86</vt:i4>
      </vt:variant>
    </vt:vector>
  </HeadingPairs>
  <TitlesOfParts>
    <vt:vector size="93" baseType="lpstr">
      <vt:lpstr>Gill Sans MT</vt:lpstr>
      <vt:lpstr>Arial</vt:lpstr>
      <vt:lpstr>Wingdings 2</vt:lpstr>
      <vt:lpstr>Verdana</vt:lpstr>
      <vt:lpstr>Calibri</vt:lpstr>
      <vt:lpstr>Olde English</vt:lpstr>
      <vt:lpstr>Solstice</vt:lpstr>
      <vt:lpstr>Ordre Hospitalier Curieux et Courtois des Chevaliers de Saint Bacchus  Grande Connétablie de Belgique  Grande Commanderie de Mouscron  43ème Chapitre Magistral  3 juin 2013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France</dc:creator>
  <cp:lastModifiedBy>France</cp:lastModifiedBy>
  <cp:revision>7</cp:revision>
  <dcterms:created xsi:type="dcterms:W3CDTF">2013-06-05T14:47:59Z</dcterms:created>
  <dcterms:modified xsi:type="dcterms:W3CDTF">2013-06-05T15:35:29Z</dcterms:modified>
</cp:coreProperties>
</file>