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77.xml" ContentType="application/vnd.openxmlformats-officedocument.presentationml.slid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29.xml" ContentType="application/vnd.openxmlformats-officedocument.presentationml.slideLayout+xml"/>
  <Default Extension="png" ContentType="image/png"/>
  <Override PartName="/ppt/slides/slide55.xml" ContentType="application/vnd.openxmlformats-officedocument.presentationml.slide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65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80.xml" ContentType="application/vnd.openxmlformats-officedocument.presentationml.slide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90.xml" ContentType="application/vnd.openxmlformats-officedocument.presentationml.slideLayout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s/slide79.xml" ContentType="application/vnd.openxmlformats-officedocument.presentationml.slide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Default Extension="wav" ContentType="audio/wav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s/slide48.xml" ContentType="application/vnd.openxmlformats-officedocument.presentationml.slide+xml"/>
  <Override PartName="/ppt/slideLayouts/slideLayout58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89" r:id="rId2"/>
    <p:sldMasterId id="2147483690" r:id="rId3"/>
    <p:sldMasterId id="2147483691" r:id="rId4"/>
    <p:sldMasterId id="2147483692" r:id="rId5"/>
    <p:sldMasterId id="2147483693" r:id="rId6"/>
    <p:sldMasterId id="2147483694" r:id="rId7"/>
    <p:sldMasterId id="2147483695" r:id="rId8"/>
    <p:sldMasterId id="2147483696" r:id="rId9"/>
    <p:sldMasterId id="2147483697" r:id="rId10"/>
    <p:sldMasterId id="2147483698" r:id="rId11"/>
    <p:sldMasterId id="2147483699" r:id="rId12"/>
  </p:sldMasterIdLst>
  <p:sldIdLst>
    <p:sldId id="256" r:id="rId13"/>
    <p:sldId id="346" r:id="rId14"/>
    <p:sldId id="339" r:id="rId15"/>
    <p:sldId id="353" r:id="rId16"/>
    <p:sldId id="257" r:id="rId17"/>
    <p:sldId id="258" r:id="rId18"/>
    <p:sldId id="259" r:id="rId19"/>
    <p:sldId id="260" r:id="rId20"/>
    <p:sldId id="261" r:id="rId21"/>
    <p:sldId id="262" r:id="rId22"/>
    <p:sldId id="263" r:id="rId23"/>
    <p:sldId id="265" r:id="rId24"/>
    <p:sldId id="266" r:id="rId25"/>
    <p:sldId id="268" r:id="rId26"/>
    <p:sldId id="269" r:id="rId27"/>
    <p:sldId id="270" r:id="rId28"/>
    <p:sldId id="271" r:id="rId29"/>
    <p:sldId id="272" r:id="rId30"/>
    <p:sldId id="273" r:id="rId31"/>
    <p:sldId id="276" r:id="rId32"/>
    <p:sldId id="277" r:id="rId33"/>
    <p:sldId id="278" r:id="rId34"/>
    <p:sldId id="279" r:id="rId35"/>
    <p:sldId id="280" r:id="rId36"/>
    <p:sldId id="281" r:id="rId37"/>
    <p:sldId id="283" r:id="rId38"/>
    <p:sldId id="284" r:id="rId39"/>
    <p:sldId id="285" r:id="rId40"/>
    <p:sldId id="286" r:id="rId41"/>
    <p:sldId id="287" r:id="rId42"/>
    <p:sldId id="288" r:id="rId43"/>
    <p:sldId id="289" r:id="rId44"/>
    <p:sldId id="291" r:id="rId45"/>
    <p:sldId id="292" r:id="rId46"/>
    <p:sldId id="293" r:id="rId47"/>
    <p:sldId id="294" r:id="rId48"/>
    <p:sldId id="295" r:id="rId49"/>
    <p:sldId id="297" r:id="rId50"/>
    <p:sldId id="299" r:id="rId51"/>
    <p:sldId id="301" r:id="rId52"/>
    <p:sldId id="303" r:id="rId53"/>
    <p:sldId id="305" r:id="rId54"/>
    <p:sldId id="307" r:id="rId55"/>
    <p:sldId id="311" r:id="rId56"/>
    <p:sldId id="312" r:id="rId57"/>
    <p:sldId id="313" r:id="rId58"/>
    <p:sldId id="316" r:id="rId59"/>
    <p:sldId id="317" r:id="rId60"/>
    <p:sldId id="318" r:id="rId61"/>
    <p:sldId id="319" r:id="rId62"/>
    <p:sldId id="320" r:id="rId63"/>
    <p:sldId id="322" r:id="rId64"/>
    <p:sldId id="326" r:id="rId65"/>
    <p:sldId id="327" r:id="rId66"/>
    <p:sldId id="331" r:id="rId67"/>
    <p:sldId id="334" r:id="rId68"/>
    <p:sldId id="335" r:id="rId69"/>
    <p:sldId id="336" r:id="rId70"/>
    <p:sldId id="338" r:id="rId71"/>
    <p:sldId id="341" r:id="rId72"/>
    <p:sldId id="348" r:id="rId73"/>
    <p:sldId id="350" r:id="rId74"/>
    <p:sldId id="354" r:id="rId75"/>
    <p:sldId id="355" r:id="rId76"/>
    <p:sldId id="356" r:id="rId77"/>
    <p:sldId id="361" r:id="rId78"/>
    <p:sldId id="362" r:id="rId79"/>
    <p:sldId id="365" r:id="rId80"/>
    <p:sldId id="366" r:id="rId81"/>
    <p:sldId id="371" r:id="rId82"/>
    <p:sldId id="384" r:id="rId83"/>
    <p:sldId id="385" r:id="rId84"/>
    <p:sldId id="386" r:id="rId85"/>
    <p:sldId id="387" r:id="rId86"/>
    <p:sldId id="394" r:id="rId87"/>
    <p:sldId id="388" r:id="rId88"/>
    <p:sldId id="390" r:id="rId89"/>
    <p:sldId id="391" r:id="rId90"/>
    <p:sldId id="374" r:id="rId91"/>
    <p:sldId id="375" r:id="rId92"/>
    <p:sldId id="392" r:id="rId93"/>
    <p:sldId id="378" r:id="rId94"/>
    <p:sldId id="393" r:id="rId95"/>
    <p:sldId id="381" r:id="rId96"/>
    <p:sldId id="382" r:id="rId97"/>
    <p:sldId id="396" r:id="rId98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0"/>
    <p:restoredTop sz="94600"/>
  </p:normalViewPr>
  <p:slideViewPr>
    <p:cSldViewPr>
      <p:cViewPr varScale="1">
        <p:scale>
          <a:sx n="50" d="100"/>
          <a:sy n="50" d="100"/>
        </p:scale>
        <p:origin x="-456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slide" Target="slides/slide35.xml"/><Relationship Id="rId50" Type="http://schemas.openxmlformats.org/officeDocument/2006/relationships/slide" Target="slides/slide38.xml"/><Relationship Id="rId55" Type="http://schemas.openxmlformats.org/officeDocument/2006/relationships/slide" Target="slides/slide43.xml"/><Relationship Id="rId63" Type="http://schemas.openxmlformats.org/officeDocument/2006/relationships/slide" Target="slides/slide51.xml"/><Relationship Id="rId68" Type="http://schemas.openxmlformats.org/officeDocument/2006/relationships/slide" Target="slides/slide56.xml"/><Relationship Id="rId76" Type="http://schemas.openxmlformats.org/officeDocument/2006/relationships/slide" Target="slides/slide64.xml"/><Relationship Id="rId84" Type="http://schemas.openxmlformats.org/officeDocument/2006/relationships/slide" Target="slides/slide72.xml"/><Relationship Id="rId89" Type="http://schemas.openxmlformats.org/officeDocument/2006/relationships/slide" Target="slides/slide77.xml"/><Relationship Id="rId97" Type="http://schemas.openxmlformats.org/officeDocument/2006/relationships/slide" Target="slides/slide85.xml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59.xml"/><Relationship Id="rId92" Type="http://schemas.openxmlformats.org/officeDocument/2006/relationships/slide" Target="slides/slide80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3" Type="http://schemas.openxmlformats.org/officeDocument/2006/relationships/slide" Target="slides/slide41.xml"/><Relationship Id="rId58" Type="http://schemas.openxmlformats.org/officeDocument/2006/relationships/slide" Target="slides/slide46.xml"/><Relationship Id="rId66" Type="http://schemas.openxmlformats.org/officeDocument/2006/relationships/slide" Target="slides/slide54.xml"/><Relationship Id="rId74" Type="http://schemas.openxmlformats.org/officeDocument/2006/relationships/slide" Target="slides/slide62.xml"/><Relationship Id="rId79" Type="http://schemas.openxmlformats.org/officeDocument/2006/relationships/slide" Target="slides/slide67.xml"/><Relationship Id="rId87" Type="http://schemas.openxmlformats.org/officeDocument/2006/relationships/slide" Target="slides/slide75.xml"/><Relationship Id="rId102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49.xml"/><Relationship Id="rId82" Type="http://schemas.openxmlformats.org/officeDocument/2006/relationships/slide" Target="slides/slide70.xml"/><Relationship Id="rId90" Type="http://schemas.openxmlformats.org/officeDocument/2006/relationships/slide" Target="slides/slide78.xml"/><Relationship Id="rId95" Type="http://schemas.openxmlformats.org/officeDocument/2006/relationships/slide" Target="slides/slide83.xml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slide" Target="slides/slide36.xml"/><Relationship Id="rId56" Type="http://schemas.openxmlformats.org/officeDocument/2006/relationships/slide" Target="slides/slide44.xml"/><Relationship Id="rId64" Type="http://schemas.openxmlformats.org/officeDocument/2006/relationships/slide" Target="slides/slide52.xml"/><Relationship Id="rId69" Type="http://schemas.openxmlformats.org/officeDocument/2006/relationships/slide" Target="slides/slide57.xml"/><Relationship Id="rId77" Type="http://schemas.openxmlformats.org/officeDocument/2006/relationships/slide" Target="slides/slide65.xml"/><Relationship Id="rId100" Type="http://schemas.openxmlformats.org/officeDocument/2006/relationships/viewProps" Target="viewProps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39.xml"/><Relationship Id="rId72" Type="http://schemas.openxmlformats.org/officeDocument/2006/relationships/slide" Target="slides/slide60.xml"/><Relationship Id="rId80" Type="http://schemas.openxmlformats.org/officeDocument/2006/relationships/slide" Target="slides/slide68.xml"/><Relationship Id="rId85" Type="http://schemas.openxmlformats.org/officeDocument/2006/relationships/slide" Target="slides/slide73.xml"/><Relationship Id="rId93" Type="http://schemas.openxmlformats.org/officeDocument/2006/relationships/slide" Target="slides/slide81.xml"/><Relationship Id="rId98" Type="http://schemas.openxmlformats.org/officeDocument/2006/relationships/slide" Target="slides/slide86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slide" Target="slides/slide34.xml"/><Relationship Id="rId59" Type="http://schemas.openxmlformats.org/officeDocument/2006/relationships/slide" Target="slides/slide47.xml"/><Relationship Id="rId67" Type="http://schemas.openxmlformats.org/officeDocument/2006/relationships/slide" Target="slides/slide55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slide" Target="slides/slide42.xml"/><Relationship Id="rId62" Type="http://schemas.openxmlformats.org/officeDocument/2006/relationships/slide" Target="slides/slide50.xml"/><Relationship Id="rId70" Type="http://schemas.openxmlformats.org/officeDocument/2006/relationships/slide" Target="slides/slide58.xml"/><Relationship Id="rId75" Type="http://schemas.openxmlformats.org/officeDocument/2006/relationships/slide" Target="slides/slide63.xml"/><Relationship Id="rId83" Type="http://schemas.openxmlformats.org/officeDocument/2006/relationships/slide" Target="slides/slide71.xml"/><Relationship Id="rId88" Type="http://schemas.openxmlformats.org/officeDocument/2006/relationships/slide" Target="slides/slide76.xml"/><Relationship Id="rId91" Type="http://schemas.openxmlformats.org/officeDocument/2006/relationships/slide" Target="slides/slide79.xml"/><Relationship Id="rId96" Type="http://schemas.openxmlformats.org/officeDocument/2006/relationships/slide" Target="slides/slide8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slide" Target="slides/slide37.xml"/><Relationship Id="rId57" Type="http://schemas.openxmlformats.org/officeDocument/2006/relationships/slide" Target="slides/slide45.xml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52" Type="http://schemas.openxmlformats.org/officeDocument/2006/relationships/slide" Target="slides/slide40.xml"/><Relationship Id="rId60" Type="http://schemas.openxmlformats.org/officeDocument/2006/relationships/slide" Target="slides/slide48.xml"/><Relationship Id="rId65" Type="http://schemas.openxmlformats.org/officeDocument/2006/relationships/slide" Target="slides/slide53.xml"/><Relationship Id="rId73" Type="http://schemas.openxmlformats.org/officeDocument/2006/relationships/slide" Target="slides/slide61.xml"/><Relationship Id="rId78" Type="http://schemas.openxmlformats.org/officeDocument/2006/relationships/slide" Target="slides/slide66.xml"/><Relationship Id="rId81" Type="http://schemas.openxmlformats.org/officeDocument/2006/relationships/slide" Target="slides/slide69.xml"/><Relationship Id="rId86" Type="http://schemas.openxmlformats.org/officeDocument/2006/relationships/slide" Target="slides/slide74.xml"/><Relationship Id="rId94" Type="http://schemas.openxmlformats.org/officeDocument/2006/relationships/slide" Target="slides/slide82.xml"/><Relationship Id="rId99" Type="http://schemas.openxmlformats.org/officeDocument/2006/relationships/presProps" Target="presProps.xml"/><Relationship Id="rId101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9" Type="http://schemas.openxmlformats.org/officeDocument/2006/relationships/slide" Target="slides/slide2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60975" y="1447800"/>
            <a:ext cx="3673475" cy="4800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59613" y="274638"/>
            <a:ext cx="1874837" cy="597376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1435100" y="274638"/>
            <a:ext cx="5472113" cy="597376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05/06/2013</a:t>
            </a:r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fr-FR"/>
              <a:t>‹N°›</a:t>
            </a:r>
            <a:endParaRPr lang="fr-FR"/>
          </a:p>
        </p:txBody>
      </p:sp>
    </p:spTree>
  </p:cSld>
  <p:clrMapOvr>
    <a:masterClrMapping/>
  </p:clrMapOvr>
  <p:transition advClick="0"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39924 w 1638300"/>
              <a:gd name="T13" fmla="*/ 239923 h 1638300"/>
              <a:gd name="T14" fmla="*/ 1398376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300"/>
                  <a:pt x="818812" y="1638299"/>
                  <a:pt x="818644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175" cap="rnd">
            <a:solidFill>
              <a:srgbClr val="D2C39E"/>
            </a:solidFill>
            <a:round/>
            <a:headEnd/>
            <a:tailEnd/>
          </a:ln>
        </p:spPr>
        <p:txBody>
          <a:bodyPr anchor="ctr"/>
          <a:lstStyle/>
          <a:p>
            <a:endParaRPr lang="fr-FR"/>
          </a:p>
        </p:txBody>
      </p:sp>
      <p:sp>
        <p:nvSpPr>
          <p:cNvPr id="8" name="Oval 3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7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8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33" name="Rectangle 9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24" name="Rectangle 10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0" name="Rectangle 11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2" name="Rectangle 12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r>
              <a:rPr lang="fr-FR"/>
              <a:t>‹N°›</a:t>
            </a: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39924 w 1638300"/>
              <a:gd name="T13" fmla="*/ 239923 h 1638300"/>
              <a:gd name="T14" fmla="*/ 1398376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300"/>
                  <a:pt x="818812" y="1638299"/>
                  <a:pt x="818644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175" cap="rnd">
            <a:solidFill>
              <a:srgbClr val="D2C39E"/>
            </a:solidFill>
            <a:round/>
            <a:headEnd/>
            <a:tailEnd/>
          </a:ln>
        </p:spPr>
        <p:txBody>
          <a:bodyPr anchor="ctr"/>
          <a:lstStyle/>
          <a:p>
            <a:endParaRPr lang="fr-FR"/>
          </a:p>
        </p:txBody>
      </p:sp>
      <p:sp>
        <p:nvSpPr>
          <p:cNvPr id="8" name="Oval 3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7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13" name="Ellipse 12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Oval 12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13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2062" name="Rectangle 14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6" name="Rectangle 15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7" name="Rectangle 16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8" name="Rectangle 17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39924 w 1638300"/>
              <a:gd name="T13" fmla="*/ 239923 h 1638300"/>
              <a:gd name="T14" fmla="*/ 1398376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300"/>
                  <a:pt x="818812" y="1638299"/>
                  <a:pt x="818644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175" cap="rnd">
            <a:solidFill>
              <a:srgbClr val="D2C39E"/>
            </a:solidFill>
            <a:round/>
            <a:headEnd/>
            <a:tailEnd/>
          </a:ln>
        </p:spPr>
        <p:txBody>
          <a:bodyPr anchor="ctr"/>
          <a:lstStyle/>
          <a:p>
            <a:endParaRPr lang="fr-FR"/>
          </a:p>
        </p:txBody>
      </p:sp>
      <p:sp>
        <p:nvSpPr>
          <p:cNvPr id="8" name="Oval 3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7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5" name="Rectangle 9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082" name="Rectangle 10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3" name="Rectangle 11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4" name="Rectangle 12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" name="Rectangle 13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16" name="Ellipse 15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Oval 7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Rectangle 8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4105" name="Rectangle 9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8" name="Rectangle 10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9" name="Rectangle 11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20" name="Rectangle 12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39924 w 1638300"/>
              <a:gd name="T13" fmla="*/ 239923 h 1638300"/>
              <a:gd name="T14" fmla="*/ 1398376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300"/>
                  <a:pt x="818812" y="1638299"/>
                  <a:pt x="818644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175" cap="rnd">
            <a:solidFill>
              <a:srgbClr val="D2C39E"/>
            </a:solidFill>
            <a:round/>
            <a:headEnd/>
            <a:tailEnd/>
          </a:ln>
        </p:spPr>
        <p:txBody>
          <a:bodyPr anchor="ctr"/>
          <a:lstStyle/>
          <a:p>
            <a:endParaRPr lang="fr-FR"/>
          </a:p>
        </p:txBody>
      </p:sp>
      <p:sp>
        <p:nvSpPr>
          <p:cNvPr id="8" name="Oval 3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7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5" name="Rectangle 9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5130" name="Rectangle 10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3" name="Rectangle 11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4" name="Rectangle 12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" name="Rectangle 13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4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3" name="Rectangle 4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4" name="Rectangle 5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6" name="Rectangle 6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39924 w 1638300"/>
              <a:gd name="T13" fmla="*/ 239923 h 1638300"/>
              <a:gd name="T14" fmla="*/ 1398376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300"/>
                  <a:pt x="818812" y="1638299"/>
                  <a:pt x="818644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175" cap="rnd">
            <a:solidFill>
              <a:srgbClr val="D2C39E"/>
            </a:solidFill>
            <a:round/>
            <a:headEnd/>
            <a:tailEnd/>
          </a:ln>
        </p:spPr>
        <p:txBody>
          <a:bodyPr anchor="ctr"/>
          <a:lstStyle/>
          <a:p>
            <a:endParaRPr lang="fr-FR"/>
          </a:p>
        </p:txBody>
      </p:sp>
      <p:sp>
        <p:nvSpPr>
          <p:cNvPr id="8" name="Oval 3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7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5" name="Rectangle 9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7178" name="Rectangle 10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3" name="Rectangle 11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4" name="Rectangle 12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" name="Rectangle 13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Rectangle 3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8197" name="Rectangle 5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6" name="Rectangle 6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7" name="Rectangle 7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8" name="Rectangle 8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9219" name="Rectangle 3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3" name="Rectangle 4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4" name="Rectangle 5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6" name="Rectangle 6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/>
          <a:p>
            <a:pPr indent="-282575" fontAlgn="base">
              <a:lnSpc>
                <a:spcPts val="3000"/>
              </a:lnSpc>
              <a:spcBef>
                <a:spcPts val="600"/>
              </a:spcBef>
              <a:spcAft>
                <a:spcPct val="0"/>
              </a:spcAft>
            </a:pPr>
            <a:endParaRPr lang="en-US" sz="3200">
              <a:latin typeface="Gill Sans MT"/>
              <a:cs typeface="Arial" charset="0"/>
            </a:endParaRPr>
          </a:p>
        </p:txBody>
      </p:sp>
      <p:sp>
        <p:nvSpPr>
          <p:cNvPr id="14" name="AutoShape 5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6" name="AutoShape 6"/>
          <p:cNvSpPr>
            <a:spLocks noChangeArrowheads="1"/>
          </p:cNvSpPr>
          <p:nvPr/>
        </p:nvSpPr>
        <p:spPr bwMode="auto"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7"/>
            </a:srgbClr>
          </a:solidFill>
          <a:ln w="6350" cap="rnd">
            <a:solidFill>
              <a:srgbClr val="FFFFFF"/>
            </a:solidFill>
            <a:miter lim="800000"/>
            <a:headEnd/>
            <a:tailEnd/>
          </a:ln>
          <a:effectLst>
            <a:outerShdw dist="25400" dir="3299947" sx="96001" sy="96001" algn="tl" rotWithShape="0">
              <a:srgbClr val="E7DEC9">
                <a:alpha val="20000"/>
              </a:srgbClr>
            </a:outerShdw>
          </a:effectLst>
        </p:spPr>
        <p:txBody>
          <a:bodyPr/>
          <a:lstStyle>
            <a:extLst/>
          </a:lstStyle>
          <a:p>
            <a:pPr algn="ctr">
              <a:defRPr/>
            </a:pPr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5" name="Rectangle 7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0248" name="Rectangle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7" name="Rectangle 9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8" name="Rectangle 10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fr-FR"/>
          </a:p>
        </p:txBody>
      </p:sp>
      <p:sp>
        <p:nvSpPr>
          <p:cNvPr id="19" name="Rectangle 1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39924 w 1638300"/>
              <a:gd name="T13" fmla="*/ 239923 h 1638300"/>
              <a:gd name="T14" fmla="*/ 1398376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300"/>
                  <a:pt x="818812" y="1638299"/>
                  <a:pt x="818644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175" cap="rnd">
            <a:solidFill>
              <a:srgbClr val="D2C39E"/>
            </a:solidFill>
            <a:round/>
            <a:headEnd/>
            <a:tailEnd/>
          </a:ln>
        </p:spPr>
        <p:txBody>
          <a:bodyPr anchor="ctr"/>
          <a:lstStyle/>
          <a:p>
            <a:endParaRPr lang="fr-FR"/>
          </a:p>
        </p:txBody>
      </p:sp>
      <p:sp>
        <p:nvSpPr>
          <p:cNvPr id="8" name="Oval 3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7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5" name="Rectangle 9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1274" name="Rectangle 10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3" name="Rectangle 11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4" name="Rectangle 12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" name="Rectangle 13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/>
          <p:cNvSpPr>
            <a:spLocks/>
          </p:cNvSpPr>
          <p:nvPr/>
        </p:nvSpPr>
        <p:spPr bwMode="auto">
          <a:xfrm>
            <a:off x="-815975" y="-815975"/>
            <a:ext cx="1638300" cy="1638300"/>
          </a:xfrm>
          <a:custGeom>
            <a:avLst/>
            <a:gdLst>
              <a:gd name="T0" fmla="*/ 1638300 w 1638300"/>
              <a:gd name="T1" fmla="*/ 819150 h 1638300"/>
              <a:gd name="T2" fmla="*/ 819150 w 1638300"/>
              <a:gd name="T3" fmla="*/ 1638300 h 1638300"/>
              <a:gd name="T4" fmla="*/ 0 w 1638300"/>
              <a:gd name="T5" fmla="*/ 819150 h 1638300"/>
              <a:gd name="T6" fmla="*/ 819150 w 1638300"/>
              <a:gd name="T7" fmla="*/ 0 h 1638300"/>
              <a:gd name="T8" fmla="*/ 0 60000 65536"/>
              <a:gd name="T9" fmla="*/ 5898240 60000 65536"/>
              <a:gd name="T10" fmla="*/ 11796480 60000 65536"/>
              <a:gd name="T11" fmla="*/ 17694720 60000 65536"/>
              <a:gd name="T12" fmla="*/ 239924 w 1638300"/>
              <a:gd name="T13" fmla="*/ 239923 h 1638300"/>
              <a:gd name="T14" fmla="*/ 1398376 w 1638300"/>
              <a:gd name="T15" fmla="*/ 1398377 h 16383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38300" h="1638300">
                <a:moveTo>
                  <a:pt x="1638300" y="819150"/>
                </a:moveTo>
                <a:lnTo>
                  <a:pt x="1638300" y="819150"/>
                </a:lnTo>
                <a:cubicBezTo>
                  <a:pt x="1638300" y="1271554"/>
                  <a:pt x="1271554" y="1638300"/>
                  <a:pt x="819150" y="1638300"/>
                </a:cubicBezTo>
                <a:cubicBezTo>
                  <a:pt x="818981" y="1638300"/>
                  <a:pt x="818812" y="1638299"/>
                  <a:pt x="818644" y="1638299"/>
                </a:cubicBezTo>
                <a:lnTo>
                  <a:pt x="819150" y="819150"/>
                </a:lnTo>
                <a:close/>
              </a:path>
            </a:pathLst>
          </a:custGeom>
          <a:solidFill>
            <a:srgbClr val="FEFAF4">
              <a:alpha val="32941"/>
            </a:srgbClr>
          </a:solidFill>
          <a:ln w="3175" cap="rnd">
            <a:solidFill>
              <a:srgbClr val="D2C39E"/>
            </a:solidFill>
            <a:round/>
            <a:headEnd/>
            <a:tailEnd/>
          </a:ln>
        </p:spPr>
        <p:txBody>
          <a:bodyPr anchor="ctr"/>
          <a:lstStyle/>
          <a:p>
            <a:endParaRPr lang="fr-FR"/>
          </a:p>
        </p:txBody>
      </p:sp>
      <p:sp>
        <p:nvSpPr>
          <p:cNvPr id="8" name="Oval 3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Bouée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Rectangle 7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>
            <a:noFill/>
            <a:miter lim="800000"/>
            <a:headEnd/>
            <a:tailEnd/>
          </a:ln>
          <a:effectLst>
            <a:outerShdw dist="38002" dir="10800000" algn="tl" rotWithShape="0">
              <a:srgbClr val="706B5F">
                <a:alpha val="25000"/>
              </a:srgbClr>
            </a:outerShdw>
          </a:effectLst>
        </p:spPr>
        <p:txBody>
          <a:bodyPr anchor="ctr"/>
          <a:lstStyle>
            <a:extLst/>
          </a:lstStyle>
          <a:p>
            <a:pPr algn="ctr">
              <a:defRPr/>
            </a:pPr>
            <a:endParaRPr lang="en-US">
              <a:solidFill>
                <a:schemeClr val="lt1"/>
              </a:solidFill>
            </a:endParaRPr>
          </a:p>
        </p:txBody>
      </p:sp>
      <p:sp>
        <p:nvSpPr>
          <p:cNvPr id="5" name="Rectangle 9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12298" name="Rectangle 10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13" name="Rectangle 11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05/06/2013</a:t>
            </a:r>
          </a:p>
        </p:txBody>
      </p:sp>
      <p:sp>
        <p:nvSpPr>
          <p:cNvPr id="14" name="Rectangle 12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6" name="Rectangle 13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>
              <a:defRPr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pPr>
              <a:defRPr/>
            </a:pPr>
            <a:r>
              <a:rPr lang="fr-FR"/>
              <a:t>‹N°›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24" r:id="rId4"/>
    <p:sldLayoutId id="2147483825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1" r:id="rId11"/>
  </p:sldLayoutIdLst>
  <p:transition advClick="0" advTm="300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18.xml"/><Relationship Id="rId1" Type="http://schemas.openxmlformats.org/officeDocument/2006/relationships/audio" Target="file:///M:\Zik\Wav\il%20Silenzio.wav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8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8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8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8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8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8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8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8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84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84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84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8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8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8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84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84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84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84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8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8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84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84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84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84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84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84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84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84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84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84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84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84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84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84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8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84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8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8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84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84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84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84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84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84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8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ctrTitle" idx="4294967295"/>
          </p:nvPr>
        </p:nvSpPr>
        <p:spPr>
          <a:xfrm>
            <a:off x="1736725" y="260350"/>
            <a:ext cx="7407275" cy="6337300"/>
          </a:xfrm>
        </p:spPr>
        <p:txBody>
          <a:bodyPr anchor="b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fr-FR" sz="49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>Ordre Hospitalier Curieux et Courtois des Chevaliers de Saint Bacchus</a:t>
            </a:r>
            <a:br>
              <a:rPr lang="fr-FR" sz="49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/>
            </a:r>
            <a:b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sz="49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>Grande Connétablie de Belgique</a:t>
            </a:r>
            <a: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/>
            </a:r>
            <a:b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/>
            </a:r>
            <a:b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sz="49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>Grande Commanderie de Mouscron</a:t>
            </a:r>
            <a: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/>
            </a:r>
            <a:b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/>
            </a:r>
            <a:b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sz="49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>43</a:t>
            </a:r>
            <a:r>
              <a:rPr lang="fr-FR" sz="4900" baseline="300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>ème</a:t>
            </a:r>
            <a:r>
              <a:rPr lang="fr-FR" sz="49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> Chapitre Magistral</a:t>
            </a:r>
            <a: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/>
            </a:r>
            <a:b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/>
            </a:r>
            <a:br>
              <a:rPr lang="fr-FR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</a:br>
            <a:r>
              <a:rPr lang="fr-FR" sz="4900" dirty="0">
                <a:solidFill>
                  <a:srgbClr val="002060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Olde English" pitchFamily="2" charset="0"/>
              </a:rPr>
              <a:t>3 juin 2013</a:t>
            </a:r>
            <a:endParaRPr lang="fr-FR" sz="4900" dirty="0">
              <a:solidFill>
                <a:srgbClr val="002060"/>
              </a:solidFill>
              <a:effectLst>
                <a:outerShdw blurRad="50000" dist="30000" dir="5400000" algn="tl" rotWithShape="0">
                  <a:srgbClr val="000000">
                    <a:alpha val="30000"/>
                  </a:srgbClr>
                </a:outerShdw>
              </a:effectLst>
              <a:latin typeface="Olde English" pitchFamily="2" charset="0"/>
            </a:endParaRPr>
          </a:p>
        </p:txBody>
      </p:sp>
      <p:pic>
        <p:nvPicPr>
          <p:cNvPr id="4" name="il Silenzio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57238" y="5732463"/>
            <a:ext cx="244475" cy="24447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8000">
    <p:sndAc>
      <p:stSnd loop="1">
        <p:snd r:embed="rId3" name="il Silenzi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DSC_009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DSC_009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DSC_01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DSC_00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DSC_000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DSC_00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DSC_000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DSC_00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DSC_000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DSC_00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DSC_001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DSC_00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DSC_001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DSC_00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DSC_001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DSC_001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DSC_001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DSC_00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DSC_002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DSC_002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DSC_002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DSC_00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DSC_002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DSC_002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DSC_00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DSC_002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DSC_003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DSC_003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DSC_003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DSC_003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DSC_003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DSC_003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DSC_003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DSC_004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DSC_004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DSC_004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 1" descr="DSC_004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Image 1" descr="DSC_004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Image 1" descr="DSC_004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Image 1" descr="DSC_005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Image 1" descr="DSC_005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Image 1" descr="DSC_005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Image 1" descr="DSC_0060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 1" descr="DSC_006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 1" descr="DSC_006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 1" descr="DSC_006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Image 1" descr="DSC_006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Image 1" descr="DSC_00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Image 1" descr="DSC_006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 1" descr="DSC_007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Image 1" descr="DSC_007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Image 1" descr="DSC_007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DSC_007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 1" descr="DSC_008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 1" descr="DSC_008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 1" descr="DSC_008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Image 1" descr="DSC_008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 1" descr="DSC_008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Image 1" descr="DSC_009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Image 1" descr="DSC_009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Image 1" descr="DSC_010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Image 1" descr="DSC_010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Image 1" descr="DSC_01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Image 1" descr="DSC_010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70125" y="0"/>
            <a:ext cx="460375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Image 1" descr="DSC_01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Image 1" descr="DSC_0115 - Copie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Image 1" descr="DSC_011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Image 1" descr="DSC_011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Image 1" descr="DSC_012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Image 1" descr="IMG_150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Image 1" descr="IMG_150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Image 1" descr="IMG_1506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Image 1" descr="IMG_150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Image 1" descr="IMG_1509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Image 1" descr="IMG_1509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Image 1" descr="IMG_151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9775" y="0"/>
            <a:ext cx="5122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Image 1" descr="IMG_1512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Image 1" descr="DSC_0127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Image 1" descr="DSC_012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Image 1" descr="IMG_1513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Image 1" descr="DSC_0131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Image 1" descr="IMG_151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8"/>
            <a:ext cx="9144000" cy="6829425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Image 1" descr="DSC_0134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Image 1" descr="DSC_0135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8775"/>
            <a:ext cx="9144000" cy="6138863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Image 1" descr="Scan10068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6375" y="404813"/>
            <a:ext cx="7200900" cy="4930775"/>
          </a:xfrm>
          <a:prstGeom prst="rect">
            <a:avLst/>
          </a:prstGeom>
          <a:noFill/>
        </p:spPr>
      </p:pic>
      <p:sp>
        <p:nvSpPr>
          <p:cNvPr id="100355" name="Text Box 3"/>
          <p:cNvSpPr txBox="1">
            <a:spLocks noChangeArrowheads="1"/>
          </p:cNvSpPr>
          <p:nvPr/>
        </p:nvSpPr>
        <p:spPr bwMode="auto">
          <a:xfrm>
            <a:off x="1619250" y="5445125"/>
            <a:ext cx="7129463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000">
                <a:solidFill>
                  <a:srgbClr val="FF0000"/>
                </a:solidFill>
                <a:latin typeface="Olde English"/>
                <a:cs typeface="Arial" charset="0"/>
              </a:rPr>
              <a:t>Réalisé par France Hauet le 5 juin 2013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000">
                <a:solidFill>
                  <a:srgbClr val="FF0000"/>
                </a:solidFill>
                <a:latin typeface="Olde English"/>
                <a:cs typeface="Arial" charset="0"/>
              </a:rPr>
              <a:t>A bientôt… </a:t>
            </a:r>
            <a:r>
              <a:rPr lang="fr-FR" sz="3200">
                <a:solidFill>
                  <a:srgbClr val="FF0000"/>
                </a:solidFill>
                <a:latin typeface="Olde English"/>
                <a:cs typeface="Arial" charset="0"/>
              </a:rPr>
              <a:t>P.S.B.A.N.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2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3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4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6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7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8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8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9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9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0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Solstice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1_Solst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66</TotalTime>
  <Words>23</Words>
  <Application>Microsoft Office PowerPoint</Application>
  <PresentationFormat>Affichage à l'écran (4:3)</PresentationFormat>
  <Paragraphs>3</Paragraphs>
  <Slides>86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12</vt:i4>
      </vt:variant>
      <vt:variant>
        <vt:lpstr>Titres des diapositives</vt:lpstr>
      </vt:variant>
      <vt:variant>
        <vt:i4>86</vt:i4>
      </vt:variant>
    </vt:vector>
  </HeadingPairs>
  <TitlesOfParts>
    <vt:vector size="98" baseType="lpstr">
      <vt:lpstr>Solstice</vt:lpstr>
      <vt:lpstr>1_Solstice</vt:lpstr>
      <vt:lpstr>2_Solstice</vt:lpstr>
      <vt:lpstr>3_Solstice</vt:lpstr>
      <vt:lpstr>4_Solstice</vt:lpstr>
      <vt:lpstr>5_Solstice</vt:lpstr>
      <vt:lpstr>6_Solstice</vt:lpstr>
      <vt:lpstr>7_Solstice</vt:lpstr>
      <vt:lpstr>8_Solstice</vt:lpstr>
      <vt:lpstr>9_Solstice</vt:lpstr>
      <vt:lpstr>10_Solstice</vt:lpstr>
      <vt:lpstr>11_Solstice</vt:lpstr>
      <vt:lpstr>Ordre Hospitalier Curieux et Courtois des Chevaliers de Saint Bacchus  Grande Connétablie de Belgique  Grande Commanderie de Mouscron  43ème Chapitre Magistral  3 juin 2013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France</dc:creator>
  <cp:lastModifiedBy>France</cp:lastModifiedBy>
  <cp:revision>11</cp:revision>
  <dcterms:created xsi:type="dcterms:W3CDTF">2013-06-05T14:47:59Z</dcterms:created>
  <dcterms:modified xsi:type="dcterms:W3CDTF">2013-06-05T21:44:49Z</dcterms:modified>
</cp:coreProperties>
</file>