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7" r:id="rId4"/>
    <p:sldId id="259" r:id="rId5"/>
    <p:sldId id="260" r:id="rId6"/>
    <p:sldId id="281" r:id="rId7"/>
    <p:sldId id="261" r:id="rId8"/>
    <p:sldId id="262" r:id="rId9"/>
    <p:sldId id="263" r:id="rId10"/>
    <p:sldId id="264" r:id="rId11"/>
    <p:sldId id="265" r:id="rId12"/>
    <p:sldId id="268" r:id="rId13"/>
    <p:sldId id="282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58" r:id="rId26"/>
    <p:sldId id="285" r:id="rId27"/>
    <p:sldId id="283" r:id="rId28"/>
    <p:sldId id="284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304" r:id="rId37"/>
    <p:sldId id="299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302" r:id="rId47"/>
    <p:sldId id="305" r:id="rId48"/>
    <p:sldId id="312" r:id="rId49"/>
    <p:sldId id="306" r:id="rId50"/>
    <p:sldId id="307" r:id="rId51"/>
    <p:sldId id="308" r:id="rId52"/>
    <p:sldId id="309" r:id="rId53"/>
    <p:sldId id="310" r:id="rId54"/>
    <p:sldId id="313" r:id="rId55"/>
    <p:sldId id="314" r:id="rId56"/>
    <p:sldId id="315" r:id="rId57"/>
    <p:sldId id="316" r:id="rId58"/>
    <p:sldId id="317" r:id="rId59"/>
    <p:sldId id="318" r:id="rId60"/>
    <p:sldId id="319" r:id="rId61"/>
    <p:sldId id="324" r:id="rId62"/>
    <p:sldId id="320" r:id="rId63"/>
    <p:sldId id="321" r:id="rId64"/>
    <p:sldId id="322" r:id="rId65"/>
    <p:sldId id="323" r:id="rId66"/>
    <p:sldId id="325" r:id="rId67"/>
    <p:sldId id="329" r:id="rId68"/>
    <p:sldId id="328" r:id="rId69"/>
    <p:sldId id="326" r:id="rId70"/>
    <p:sldId id="330" r:id="rId71"/>
    <p:sldId id="332" r:id="rId72"/>
    <p:sldId id="342" r:id="rId73"/>
    <p:sldId id="333" r:id="rId74"/>
    <p:sldId id="334" r:id="rId75"/>
    <p:sldId id="335" r:id="rId76"/>
    <p:sldId id="336" r:id="rId77"/>
    <p:sldId id="337" r:id="rId78"/>
    <p:sldId id="338" r:id="rId79"/>
    <p:sldId id="339" r:id="rId80"/>
    <p:sldId id="340" r:id="rId81"/>
    <p:sldId id="341" r:id="rId82"/>
    <p:sldId id="343" r:id="rId83"/>
    <p:sldId id="344" r:id="rId8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A7E"/>
    <a:srgbClr val="001F5C"/>
    <a:srgbClr val="009A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02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08" y="7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00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25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15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02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90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86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0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8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99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37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99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83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95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06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51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79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00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C089645-F8B7-48C8-8E57-787419D0A3E5}" type="datetimeFigureOut">
              <a:rPr lang="fr-FR" smtClean="0"/>
              <a:t>03/06/2013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8B5FF-098A-44AD-B86B-35D880D5F0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8775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gif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 rot="20701412">
            <a:off x="1101230" y="2869578"/>
            <a:ext cx="3015598" cy="1646980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chemeClr val="tx1"/>
                </a:solidFill>
                <a:latin typeface="Gloucester MT Extra Condensed" panose="02030808020601010101" pitchFamily="18" charset="0"/>
              </a:rPr>
              <a:t>LE</a:t>
            </a:r>
            <a:r>
              <a:rPr lang="fr-FR" sz="48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 </a:t>
            </a:r>
            <a:r>
              <a:rPr lang="fr-FR" sz="3600" dirty="0" smtClean="0">
                <a:solidFill>
                  <a:schemeClr val="tx1"/>
                </a:solidFill>
                <a:latin typeface="Gloucester MT Extra Condensed" panose="02030808020601010101" pitchFamily="18" charset="0"/>
              </a:rPr>
              <a:t>GRAND</a:t>
            </a:r>
            <a:r>
              <a:rPr lang="fr-FR" sz="48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 </a:t>
            </a:r>
            <a:r>
              <a:rPr lang="fr-FR" sz="3600" dirty="0" smtClean="0">
                <a:solidFill>
                  <a:schemeClr val="tx1"/>
                </a:solidFill>
                <a:latin typeface="Gloucester MT Extra Condensed" panose="02030808020601010101" pitchFamily="18" charset="0"/>
              </a:rPr>
              <a:t>CANYON</a:t>
            </a:r>
            <a:r>
              <a:rPr lang="fr-FR" sz="48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             	</a:t>
            </a:r>
            <a:r>
              <a:rPr lang="fr-FR" sz="3600" dirty="0" smtClean="0">
                <a:solidFill>
                  <a:schemeClr val="tx1"/>
                </a:solidFill>
                <a:latin typeface="Gloucester MT Extra Condensed" panose="02030808020601010101" pitchFamily="18" charset="0"/>
              </a:rPr>
              <a:t>DU</a:t>
            </a:r>
            <a:r>
              <a:rPr lang="fr-FR" sz="48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 </a:t>
            </a:r>
            <a:r>
              <a:rPr lang="fr-FR" sz="3600" dirty="0" smtClean="0">
                <a:solidFill>
                  <a:schemeClr val="tx1"/>
                </a:solidFill>
                <a:latin typeface="Gloucester MT Extra Condensed" panose="02030808020601010101" pitchFamily="18" charset="0"/>
              </a:rPr>
              <a:t>VERDON</a:t>
            </a:r>
            <a:endParaRPr lang="fr-FR" sz="3600" dirty="0">
              <a:solidFill>
                <a:schemeClr val="tx1"/>
              </a:solidFill>
              <a:latin typeface="Gloucester MT Extra Condensed" panose="02030808020601010101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690992" y="5975892"/>
            <a:ext cx="3330011" cy="747771"/>
          </a:xfrm>
        </p:spPr>
        <p:txBody>
          <a:bodyPr>
            <a:normAutofit fontScale="62500" lnSpcReduction="20000"/>
          </a:bodyPr>
          <a:lstStyle/>
          <a:p>
            <a:r>
              <a:rPr lang="fr-FR" sz="26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Diaporama</a:t>
            </a:r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 </a:t>
            </a:r>
            <a:r>
              <a:rPr lang="fr-FR" sz="26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Automatique</a:t>
            </a:r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       					</a:t>
            </a:r>
            <a:r>
              <a:rPr lang="fr-FR" sz="26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                    </a:t>
            </a:r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	                                              </a:t>
            </a:r>
            <a:r>
              <a:rPr lang="fr-FR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G.L.B</a:t>
            </a:r>
            <a:endParaRPr lang="fr-FR" dirty="0" smtClean="0">
              <a:solidFill>
                <a:schemeClr val="bg1"/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275" y="0"/>
            <a:ext cx="694372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Ellipse 8"/>
          <p:cNvSpPr/>
          <p:nvPr/>
        </p:nvSpPr>
        <p:spPr>
          <a:xfrm>
            <a:off x="8277225" y="295275"/>
            <a:ext cx="1133475" cy="107632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1" name="02.- Ennio Morricone - L'Estasi Dell'Oro (The Good, The Bad And The Ugl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5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5300" y="59758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49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oneTexte 4"/>
          <p:cNvSpPr txBox="1"/>
          <p:nvPr/>
        </p:nvSpPr>
        <p:spPr>
          <a:xfrm>
            <a:off x="4232129" y="1938497"/>
            <a:ext cx="70890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Le </a:t>
            </a:r>
            <a:r>
              <a:rPr lang="fr-FR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verdon</a:t>
            </a:r>
            <a:r>
              <a:rPr 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est une rivière qui prend sa source au pied de la tète de La </a:t>
            </a:r>
            <a:r>
              <a:rPr lang="fr-FR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Séstrière</a:t>
            </a:r>
            <a:r>
              <a:rPr 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, entre le col d’ Allos et le pic des Trois </a:t>
            </a:r>
            <a:r>
              <a:rPr lang="fr-FR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Evéchés</a:t>
            </a:r>
            <a:r>
              <a:rPr 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et se jette dans la Durance, près de </a:t>
            </a:r>
            <a:r>
              <a:rPr lang="fr-FR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Vinon</a:t>
            </a:r>
            <a:r>
              <a:rPr 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–sur-Verdon.            Elle franchit plusieurs chainons montagneux par des gorges imposantes :  Les Gorges du Verdon au Grand Canyon , dans le Var . Elle se jette ensuite dans le lac de Sainte Croix et repart alors vers les Gorges basses .                                                 Nous allons suivre le cours du Verdon dans le Var et découvrir d’abord ce Grand Canyon et ensuite les beaux villages qui le   jalonnent depuis Castellane jusqu’à </a:t>
            </a:r>
            <a:r>
              <a:rPr lang="fr-FR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Bauduen</a:t>
            </a:r>
            <a:r>
              <a:rPr 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</a:t>
            </a:r>
            <a:endParaRPr lang="fr-FR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59581" y="5785503"/>
            <a:ext cx="3700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BONNE  PROMENADE !!</a:t>
            </a:r>
            <a:r>
              <a:rPr lang="fr-FR" dirty="0" smtClean="0">
                <a:latin typeface="Comic Sans MS" panose="030F0702030302020204" pitchFamily="66" charset="0"/>
              </a:rPr>
              <a:t> !!!!</a:t>
            </a:r>
            <a:r>
              <a:rPr lang="fr-FR" dirty="0" smtClean="0">
                <a:latin typeface="Baskerville Old Face" panose="02020602080505020303" pitchFamily="18" charset="0"/>
              </a:rPr>
              <a:t>ONN</a:t>
            </a:r>
            <a:endParaRPr lang="fr-FR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11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66489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oneTexte 4"/>
          <p:cNvSpPr txBox="1"/>
          <p:nvPr/>
        </p:nvSpPr>
        <p:spPr>
          <a:xfrm>
            <a:off x="8673982" y="3428999"/>
            <a:ext cx="206808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smtClean="0">
                <a:solidFill>
                  <a:srgbClr val="001F5C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GRAND CANYON</a:t>
            </a:r>
            <a:endParaRPr lang="fr-FR" sz="1100" b="1" dirty="0">
              <a:solidFill>
                <a:schemeClr val="bg2">
                  <a:lumMod val="40000"/>
                  <a:lumOff val="60000"/>
                </a:schemeClr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8396158" y="3065803"/>
            <a:ext cx="2029711" cy="726392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44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267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020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7419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6095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275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7153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604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8229600" y="5343525"/>
            <a:ext cx="3000375" cy="36195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8348662" y="5343525"/>
            <a:ext cx="2762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askerville Old Face" panose="02020602080505020303" pitchFamily="18" charset="0"/>
              </a:rPr>
              <a:t>SAUT  A  L’ ELASTIQUE</a:t>
            </a:r>
            <a:endParaRPr lang="fr-FR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03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7204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3145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8661" y="3067730"/>
            <a:ext cx="3079855" cy="495866"/>
          </a:xfrm>
        </p:spPr>
        <p:txBody>
          <a:bodyPr/>
          <a:lstStyle/>
          <a:p>
            <a:r>
              <a:rPr lang="fr-FR" sz="20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LES  VILLAGES  PRES  DU  GRAND  CANYON</a:t>
            </a:r>
            <a:endParaRPr lang="fr-FR" sz="20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370" y="-777667"/>
            <a:ext cx="6990459" cy="72553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975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8315" y="2413746"/>
            <a:ext cx="1870666" cy="449395"/>
          </a:xfrm>
        </p:spPr>
        <p:txBody>
          <a:bodyPr/>
          <a:lstStyle/>
          <a:p>
            <a:r>
              <a:rPr lang="fr-FR" sz="20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CASTELLANE</a:t>
            </a:r>
            <a:endParaRPr lang="fr-FR" sz="20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006" y="0"/>
            <a:ext cx="741099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Ellipse 4"/>
          <p:cNvSpPr/>
          <p:nvPr/>
        </p:nvSpPr>
        <p:spPr>
          <a:xfrm>
            <a:off x="11068050" y="932089"/>
            <a:ext cx="1123950" cy="1106261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15" y="2739044"/>
            <a:ext cx="1902836" cy="2115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30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646111" y="452718"/>
            <a:ext cx="4309066" cy="383305"/>
          </a:xfrm>
        </p:spPr>
        <p:txBody>
          <a:bodyPr/>
          <a:lstStyle/>
          <a:p>
            <a:r>
              <a:rPr lang="fr-FR" sz="20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VUE AERIENNE DE CASTELLANE</a:t>
            </a:r>
            <a:endParaRPr lang="fr-FR" sz="20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03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2956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9750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0928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2366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967" y="-352025"/>
            <a:ext cx="4790394" cy="68957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14" y="-897339"/>
            <a:ext cx="3556000" cy="763151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7195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750" y="452718"/>
            <a:ext cx="3760025" cy="62052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9" y="285750"/>
            <a:ext cx="7313686" cy="63722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1649338" y="677760"/>
            <a:ext cx="23842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	CAMPING                                                                                		 </a:t>
            </a:r>
          </a:p>
          <a:p>
            <a:endParaRPr lang="fr-FR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  <a:p>
            <a:endParaRPr lang="fr-FR" dirty="0" smtClean="0">
              <a:solidFill>
                <a:schemeClr val="bg1"/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  <a:p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  </a:t>
            </a:r>
            <a:endParaRPr lang="fr-FR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481420" y="783651"/>
            <a:ext cx="20851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askerville Old Face" panose="02020602080505020303" pitchFamily="18" charset="0"/>
              </a:rPr>
              <a:t>L’EGLISE</a:t>
            </a:r>
            <a:endParaRPr lang="fr-FR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60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563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1586" y="231894"/>
            <a:ext cx="5716589" cy="64070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20" y="240231"/>
            <a:ext cx="5705475" cy="64070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/>
          <p:cNvSpPr txBox="1"/>
          <p:nvPr/>
        </p:nvSpPr>
        <p:spPr>
          <a:xfrm>
            <a:off x="435835" y="350378"/>
            <a:ext cx="4700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askerville Old Face" panose="02020602080505020303" pitchFamily="18" charset="0"/>
              </a:rPr>
              <a:t>RESTAURANT LA FERME</a:t>
            </a:r>
            <a:endParaRPr lang="fr-FR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37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13" y="0"/>
            <a:ext cx="12192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/>
          <p:cNvSpPr txBox="1"/>
          <p:nvPr/>
        </p:nvSpPr>
        <p:spPr>
          <a:xfrm>
            <a:off x="478564" y="307649"/>
            <a:ext cx="6340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CAMPING</a:t>
            </a:r>
            <a:r>
              <a:rPr lang="fr-FR" sz="2000" dirty="0" smtClean="0">
                <a:latin typeface="Baskerville Old Face" panose="02020602080505020303" pitchFamily="18" charset="0"/>
              </a:rPr>
              <a:t> </a:t>
            </a:r>
            <a:r>
              <a:rPr lang="fr-FR" sz="20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INTERNATIONAL</a:t>
            </a:r>
            <a:r>
              <a:rPr lang="fr-FR" sz="2000" dirty="0" smtClean="0">
                <a:latin typeface="Baskerville Old Face" panose="02020602080505020303" pitchFamily="18" charset="0"/>
              </a:rPr>
              <a:t> </a:t>
            </a:r>
            <a:r>
              <a:rPr lang="fr-FR" sz="20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DE</a:t>
            </a:r>
            <a:r>
              <a:rPr lang="fr-FR" sz="2000" dirty="0" smtClean="0">
                <a:latin typeface="Baskerville Old Face" panose="02020602080505020303" pitchFamily="18" charset="0"/>
              </a:rPr>
              <a:t> </a:t>
            </a:r>
            <a:r>
              <a:rPr lang="fr-FR" sz="20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CASTELLANE</a:t>
            </a:r>
            <a:endParaRPr lang="fr-FR" sz="2000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77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316195" y="252663"/>
            <a:ext cx="74433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HOTEL ET BATIMENTS ADMINISTRATIFS DE </a:t>
            </a:r>
            <a:r>
              <a:rPr lang="fr-FR" sz="20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CASTELLANE</a:t>
            </a:r>
            <a:endParaRPr lang="fr-FR" sz="2000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7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09400" y="2218124"/>
            <a:ext cx="1387787" cy="362706"/>
          </a:xfrm>
        </p:spPr>
        <p:txBody>
          <a:bodyPr/>
          <a:lstStyle/>
          <a:p>
            <a:r>
              <a:rPr lang="fr-FR" sz="18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TRIGANCE</a:t>
            </a:r>
            <a:endParaRPr lang="fr-FR" sz="18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050" y="0"/>
            <a:ext cx="863695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Ellipse 6"/>
          <p:cNvSpPr/>
          <p:nvPr/>
        </p:nvSpPr>
        <p:spPr>
          <a:xfrm>
            <a:off x="11058258" y="2580830"/>
            <a:ext cx="1008404" cy="106822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996" y="2580830"/>
            <a:ext cx="1646594" cy="200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73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478971" y="182752"/>
            <a:ext cx="51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VUE DU VILLAGE DE TRIGANCE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17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4058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12" y="452718"/>
            <a:ext cx="11318001" cy="594808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643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297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925" y="914400"/>
            <a:ext cx="6000750" cy="51298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37" y="638175"/>
            <a:ext cx="4992688" cy="52292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ZoneTexte 2"/>
          <p:cNvSpPr txBox="1"/>
          <p:nvPr/>
        </p:nvSpPr>
        <p:spPr>
          <a:xfrm>
            <a:off x="7118646" y="1152983"/>
            <a:ext cx="4067799" cy="374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askerville Old Face" panose="02020602080505020303" pitchFamily="18" charset="0"/>
              </a:rPr>
              <a:t>CHAPELLE</a:t>
            </a:r>
            <a:endParaRPr lang="fr-FR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03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550" y="-549434"/>
            <a:ext cx="4009478" cy="71026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353175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917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1640792" y="252663"/>
            <a:ext cx="5067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LE CHÂTEAU DE TRIGANCE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35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8244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123" y="257175"/>
            <a:ext cx="6177427" cy="3571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85" y="3829050"/>
            <a:ext cx="5441794" cy="28282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1169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07476" y="2768424"/>
            <a:ext cx="1469559" cy="506505"/>
          </a:xfrm>
        </p:spPr>
        <p:txBody>
          <a:bodyPr/>
          <a:lstStyle/>
          <a:p>
            <a:r>
              <a:rPr lang="fr-FR" sz="20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ROUGON</a:t>
            </a:r>
            <a:endParaRPr lang="fr-FR" sz="20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729" y="0"/>
            <a:ext cx="882127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Ellipse 4"/>
          <p:cNvSpPr/>
          <p:nvPr/>
        </p:nvSpPr>
        <p:spPr>
          <a:xfrm>
            <a:off x="10410825" y="1981200"/>
            <a:ext cx="981076" cy="9525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">
                <a:solidFill>
                  <a:srgbClr val="FF0000"/>
                </a:solidFill>
              </a:ln>
              <a:noFill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76" y="3148445"/>
            <a:ext cx="1387447" cy="148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23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376015" y="316194"/>
            <a:ext cx="6135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LE VILLAGE PERCHE DE ROUGON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3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3863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478565" y="268052"/>
            <a:ext cx="6751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askerville Old Face" panose="02020602080505020303" pitchFamily="18" charset="0"/>
              </a:rPr>
              <a:t>LES AIGLES DU GRAND CANYON</a:t>
            </a:r>
            <a:endParaRPr lang="fr-FR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75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1987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8730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36998" y="230527"/>
            <a:ext cx="1849261" cy="393316"/>
          </a:xfrm>
        </p:spPr>
        <p:txBody>
          <a:bodyPr/>
          <a:lstStyle/>
          <a:p>
            <a:r>
              <a:rPr lang="fr-FR" sz="20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LA  MAIRIE</a:t>
            </a:r>
            <a:endParaRPr lang="fr-FR" sz="20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514" y="846034"/>
            <a:ext cx="5409463" cy="54826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89" y="846034"/>
            <a:ext cx="4409629" cy="53974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6308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16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4376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/>
          <p:cNvSpPr txBox="1"/>
          <p:nvPr/>
        </p:nvSpPr>
        <p:spPr>
          <a:xfrm>
            <a:off x="572568" y="5631679"/>
            <a:ext cx="45378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HOTEL ET RESTAURANTS A ROUGON</a:t>
            </a:r>
            <a:endParaRPr lang="fr-FR" sz="1600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40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871673" y="376014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PRES  DE  ROUGON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83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7505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25" y="2714625"/>
            <a:ext cx="1533065" cy="393316"/>
          </a:xfrm>
        </p:spPr>
        <p:txBody>
          <a:bodyPr/>
          <a:lstStyle/>
          <a:p>
            <a:r>
              <a:rPr lang="fr-FR" sz="20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LA PALUD</a:t>
            </a:r>
            <a:endParaRPr lang="fr-FR" sz="20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398" y="0"/>
            <a:ext cx="903860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Ellipse 4"/>
          <p:cNvSpPr/>
          <p:nvPr/>
        </p:nvSpPr>
        <p:spPr>
          <a:xfrm>
            <a:off x="9667875" y="2257425"/>
            <a:ext cx="914400" cy="9144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25" y="3107941"/>
            <a:ext cx="1503825" cy="180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87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646111" y="350377"/>
            <a:ext cx="61990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VUE  DE  LA  PALUD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11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09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983" y="0"/>
            <a:ext cx="575701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3753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4520724" y="649480"/>
            <a:ext cx="6349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askerville Old Face" panose="02020602080505020303" pitchFamily="18" charset="0"/>
              </a:rPr>
              <a:t>LE LAVOIR, AVEC EAU DE SOURCE</a:t>
            </a:r>
            <a:endParaRPr lang="fr-FR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55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7760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2104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16491" y="179252"/>
            <a:ext cx="3404596" cy="470228"/>
          </a:xfrm>
        </p:spPr>
        <p:txBody>
          <a:bodyPr/>
          <a:lstStyle/>
          <a:p>
            <a:r>
              <a:rPr lang="fr-FR" sz="18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L’ EGLISE ET LE CHATEAU</a:t>
            </a:r>
            <a:endParaRPr lang="fr-FR" sz="18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434" y="922946"/>
            <a:ext cx="5859566" cy="612306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75" y="922946"/>
            <a:ext cx="5969714" cy="5811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110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885" y="0"/>
            <a:ext cx="596211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2988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504202" y="452718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LE CHATEAU</a:t>
            </a:r>
            <a:endParaRPr lang="fr-FR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81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69645" y="245666"/>
            <a:ext cx="11138540" cy="324949"/>
          </a:xfrm>
        </p:spPr>
        <p:txBody>
          <a:bodyPr/>
          <a:lstStyle/>
          <a:p>
            <a:r>
              <a:rPr lang="fr-FR" sz="18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HOTEL                                               	                        VUE SUR LE CHATEAU                                                                                                   </a:t>
            </a:r>
            <a:endParaRPr lang="fr-FR" sz="18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190" y="871671"/>
            <a:ext cx="5142432" cy="5802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07" y="777667"/>
            <a:ext cx="6455917" cy="5896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636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8248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846" y="2193083"/>
            <a:ext cx="1745892" cy="700265"/>
          </a:xfrm>
        </p:spPr>
        <p:txBody>
          <a:bodyPr/>
          <a:lstStyle/>
          <a:p>
            <a:r>
              <a:rPr lang="fr-FR" sz="20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MOUSTIERS    STE. MARIE   </a:t>
            </a:r>
            <a:endParaRPr lang="fr-FR" sz="16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452" y="0"/>
            <a:ext cx="870154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Ellipse 4"/>
          <p:cNvSpPr/>
          <p:nvPr/>
        </p:nvSpPr>
        <p:spPr>
          <a:xfrm>
            <a:off x="8672666" y="1143458"/>
            <a:ext cx="1189704" cy="1214585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31" y="2893348"/>
            <a:ext cx="1906107" cy="2300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29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1256232" y="199686"/>
            <a:ext cx="99387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MOUSTIERS  ET SON  ETOILE,  FIXEE  SUR UNE CHAINE DE 227m. TENDUE ENTRE  DEUX  ROCHERS</a:t>
            </a:r>
            <a:endParaRPr lang="fr-FR" sz="1600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Ellipse 4"/>
          <p:cNvSpPr/>
          <p:nvPr/>
        </p:nvSpPr>
        <p:spPr>
          <a:xfrm>
            <a:off x="7195559" y="1290415"/>
            <a:ext cx="418744" cy="41755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023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755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/>
          <p:cNvSpPr/>
          <p:nvPr/>
        </p:nvSpPr>
        <p:spPr>
          <a:xfrm>
            <a:off x="6096000" y="1914297"/>
            <a:ext cx="675117" cy="64660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vers le bas 5"/>
          <p:cNvSpPr/>
          <p:nvPr/>
        </p:nvSpPr>
        <p:spPr>
          <a:xfrm rot="1504710">
            <a:off x="3811424" y="956430"/>
            <a:ext cx="253896" cy="393107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777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9874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825" y="0"/>
            <a:ext cx="559117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-366801"/>
            <a:ext cx="4834122" cy="69247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800100" y="670560"/>
            <a:ext cx="4032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askerville Old Face" panose="02020602080505020303" pitchFamily="18" charset="0"/>
              </a:rPr>
              <a:t>NOTRE DAME DE BEAUVOIR</a:t>
            </a:r>
            <a:endParaRPr lang="fr-FR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30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4025071" y="6127335"/>
            <a:ext cx="53240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EN HAUT, NOTRE  DAME  DE BEAUVOIR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93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ZoneTexte 2"/>
          <p:cNvSpPr txBox="1"/>
          <p:nvPr/>
        </p:nvSpPr>
        <p:spPr>
          <a:xfrm>
            <a:off x="1124815" y="627018"/>
            <a:ext cx="42236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LE CLOCHER DE L’EGLISE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23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0629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62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894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83353" y="262549"/>
            <a:ext cx="5546047" cy="371146"/>
          </a:xfrm>
        </p:spPr>
        <p:txBody>
          <a:bodyPr/>
          <a:lstStyle/>
          <a:p>
            <a:r>
              <a:rPr lang="fr-FR" sz="20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LA  FAIENCE  DE  MOUSTIER  STE.  MARIE</a:t>
            </a:r>
            <a:endParaRPr lang="fr-FR" sz="20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984" y="262549"/>
            <a:ext cx="4188738" cy="6382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87" y="823864"/>
            <a:ext cx="7633797" cy="5821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070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664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158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435836" y="452718"/>
            <a:ext cx="59222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VUE DE LA PARTIE BASSE </a:t>
            </a:r>
            <a:r>
              <a:rPr lang="fr-FR" sz="2000" smtClean="0">
                <a:latin typeface="Baskerville Old Face" panose="02020602080505020303" pitchFamily="18" charset="0"/>
              </a:rPr>
              <a:t>DE MOUSTIERS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06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6714" y="2731445"/>
            <a:ext cx="1499929" cy="433690"/>
          </a:xfrm>
        </p:spPr>
        <p:txBody>
          <a:bodyPr/>
          <a:lstStyle/>
          <a:p>
            <a:r>
              <a:rPr lang="fr-FR" sz="20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BAUDUEN</a:t>
            </a:r>
            <a:endParaRPr lang="fr-FR" sz="20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078" y="0"/>
            <a:ext cx="902892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Ellipse 4"/>
          <p:cNvSpPr/>
          <p:nvPr/>
        </p:nvSpPr>
        <p:spPr>
          <a:xfrm>
            <a:off x="8201025" y="2948290"/>
            <a:ext cx="914400" cy="9144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14" y="3073631"/>
            <a:ext cx="1445636" cy="1781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14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441012" y="341831"/>
            <a:ext cx="7438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BAUDUEN ET LE LAC DE SAINTE CROIX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22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3033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74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041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4" y="114300"/>
            <a:ext cx="11906251" cy="66008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721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083" y="0"/>
            <a:ext cx="561391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102" y="552449"/>
            <a:ext cx="3885747" cy="5495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7571574" y="268052"/>
            <a:ext cx="4785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VUE SUR LE LAC DE STE. CROIX</a:t>
            </a:r>
            <a:endParaRPr lang="fr-FR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46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49416" y="256165"/>
            <a:ext cx="10446330" cy="418953"/>
          </a:xfrm>
        </p:spPr>
        <p:txBody>
          <a:bodyPr/>
          <a:lstStyle/>
          <a:p>
            <a:r>
              <a:rPr lang="fr-FR" sz="2000" dirty="0" smtClean="0">
                <a:solidFill>
                  <a:schemeClr val="tx1"/>
                </a:solidFill>
                <a:latin typeface="Baskerville Old Face" panose="02020602080505020303" pitchFamily="18" charset="0"/>
              </a:rPr>
              <a:t>PISCINE D’UN CAMPING                                              MAISON AVEC CADRAN SOLAIRE    </a:t>
            </a:r>
            <a:endParaRPr lang="fr-FR" sz="2000" dirty="0">
              <a:solidFill>
                <a:schemeClr val="tx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225" y="803304"/>
            <a:ext cx="5438775" cy="60546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3484"/>
            <a:ext cx="6600825" cy="6114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98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492286" y="252663"/>
            <a:ext cx="6934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DANS LES RUELLES DE BAUDUEN……………</a:t>
            </a:r>
            <a:endParaRPr lang="fr-FR" sz="2000" b="1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03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1747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980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546931" y="598206"/>
            <a:ext cx="52642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BATEAU  SUR  LE  LAC  DE  STE.  CROIX , PRES  DE  BAUDUEN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79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7665578" y="299103"/>
            <a:ext cx="34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askerville Old Face" panose="02020602080505020303" pitchFamily="18" charset="0"/>
              </a:rPr>
              <a:t>PONT  PRES  DE  BAUDUEN</a:t>
            </a:r>
            <a:endParaRPr lang="fr-FR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0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358924" y="290557"/>
            <a:ext cx="4153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skerville Old Face" panose="02020602080505020303" pitchFamily="18" charset="0"/>
              </a:rPr>
              <a:t>VUE DE FACE DE BAUDUEN DEPUIS LA RIVE DU LAC</a:t>
            </a:r>
            <a:endParaRPr lang="fr-FR" sz="20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78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1536" y="1538568"/>
            <a:ext cx="1449389" cy="652182"/>
          </a:xfrm>
        </p:spPr>
        <p:txBody>
          <a:bodyPr/>
          <a:lstStyle/>
          <a:p>
            <a:r>
              <a:rPr lang="fr-FR" sz="4400" dirty="0" smtClean="0">
                <a:solidFill>
                  <a:schemeClr val="tx1"/>
                </a:solidFill>
                <a:latin typeface="Gloucester MT Extra Condensed" panose="02030808020601010101" pitchFamily="18" charset="0"/>
              </a:rPr>
              <a:t>F  I  N</a:t>
            </a:r>
            <a:endParaRPr lang="fr-FR" sz="4400" dirty="0">
              <a:solidFill>
                <a:schemeClr val="tx1"/>
              </a:solidFill>
              <a:latin typeface="Gloucester MT Extra Condensed" panose="02030808020601010101" pitchFamily="18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425" y="-633413"/>
            <a:ext cx="5599326" cy="70532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3590925" y="5038725"/>
            <a:ext cx="1254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Gloucester MT Extra Condensed" panose="02030808020601010101" pitchFamily="18" charset="0"/>
              </a:rPr>
              <a:t>JUIN</a:t>
            </a:r>
            <a:r>
              <a:rPr lang="fr-FR" sz="2400" dirty="0" smtClean="0">
                <a:latin typeface="Gloucester MT Extra Condensed" panose="02030808020601010101" pitchFamily="18" charset="0"/>
              </a:rPr>
              <a:t>  </a:t>
            </a:r>
            <a:r>
              <a:rPr lang="fr-FR" sz="2000" dirty="0" smtClean="0">
                <a:latin typeface="Gloucester MT Extra Condensed" panose="02030808020601010101" pitchFamily="18" charset="0"/>
              </a:rPr>
              <a:t>2013</a:t>
            </a:r>
            <a:endParaRPr lang="fr-FR" sz="2400" dirty="0">
              <a:latin typeface="Gloucester MT Extra Condensed" panose="02030808020601010101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04775" y="3362325"/>
            <a:ext cx="5796650" cy="1130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400" dirty="0" smtClean="0">
                <a:latin typeface="Gloucester MT Extra Condensed" panose="02030808020601010101" pitchFamily="18" charset="0"/>
              </a:rPr>
              <a:t>Musique :  L’ </a:t>
            </a:r>
            <a:r>
              <a:rPr lang="fr-FR" sz="2400" dirty="0" err="1" smtClean="0">
                <a:latin typeface="Gloucester MT Extra Condensed" panose="02030808020601010101" pitchFamily="18" charset="0"/>
              </a:rPr>
              <a:t>Estasi</a:t>
            </a:r>
            <a:r>
              <a:rPr lang="fr-FR" sz="2400" dirty="0" smtClean="0">
                <a:latin typeface="Gloucester MT Extra Condensed" panose="02030808020601010101" pitchFamily="18" charset="0"/>
              </a:rPr>
              <a:t> dell’ </a:t>
            </a:r>
            <a:r>
              <a:rPr lang="fr-FR" sz="2400" dirty="0" err="1" smtClean="0">
                <a:latin typeface="Gloucester MT Extra Condensed" panose="02030808020601010101" pitchFamily="18" charset="0"/>
              </a:rPr>
              <a:t>Oro</a:t>
            </a:r>
            <a:r>
              <a:rPr lang="fr-FR" sz="2400" dirty="0" smtClean="0">
                <a:latin typeface="Gloucester MT Extra Condensed" panose="02030808020601010101" pitchFamily="18" charset="0"/>
              </a:rPr>
              <a:t> ( du film le bon, la brute, le truand )      De  et  Par :  Ennio  Morricone</a:t>
            </a:r>
            <a:endParaRPr lang="fr-FR" sz="2400" dirty="0">
              <a:latin typeface="Gloucester MT Extra Condensed" panose="02030808020601010101" pitchFamily="18" charset="0"/>
            </a:endParaRPr>
          </a:p>
        </p:txBody>
      </p:sp>
      <p:sp>
        <p:nvSpPr>
          <p:cNvPr id="3" name="Explosion 2 2"/>
          <p:cNvSpPr/>
          <p:nvPr/>
        </p:nvSpPr>
        <p:spPr>
          <a:xfrm>
            <a:off x="1324599" y="534407"/>
            <a:ext cx="2828657" cy="2555193"/>
          </a:xfrm>
          <a:prstGeom prst="irregularSeal2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35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843</TotalTime>
  <Words>342</Words>
  <Application>Microsoft Office PowerPoint</Application>
  <PresentationFormat>Grand écran</PresentationFormat>
  <Paragraphs>52</Paragraphs>
  <Slides>83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83</vt:i4>
      </vt:variant>
    </vt:vector>
  </HeadingPairs>
  <TitlesOfParts>
    <vt:vector size="91" baseType="lpstr">
      <vt:lpstr>Arial</vt:lpstr>
      <vt:lpstr>Baskerville Old Face</vt:lpstr>
      <vt:lpstr>Century Gothic</vt:lpstr>
      <vt:lpstr>Comic Sans MS</vt:lpstr>
      <vt:lpstr>DejaVu Sans</vt:lpstr>
      <vt:lpstr>Gloucester MT Extra Condensed</vt:lpstr>
      <vt:lpstr>Wingdings 3</vt:lpstr>
      <vt:lpstr>Ion</vt:lpstr>
      <vt:lpstr>LE GRAND CANYON              DU VERDON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LES  VILLAGES  PRES  DU  GRAND  CANYON</vt:lpstr>
      <vt:lpstr>CASTELLANE</vt:lpstr>
      <vt:lpstr>VUE AERIENNE DE CASTELLANE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TRIGANCE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ROUGON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LA  MAIRIE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LA PALUD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L’ EGLISE ET LE CHATEAU</vt:lpstr>
      <vt:lpstr>Présentation PowerPoint</vt:lpstr>
      <vt:lpstr>HOTEL                                                                        VUE SUR LE CHATEAU                                                                                                   </vt:lpstr>
      <vt:lpstr>Présentation PowerPoint</vt:lpstr>
      <vt:lpstr>MOUSTIERS    STE. MARIE  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LA  FAIENCE  DE  MOUSTIER  STE.  MARIE</vt:lpstr>
      <vt:lpstr>Présentation PowerPoint</vt:lpstr>
      <vt:lpstr>Présentation PowerPoint</vt:lpstr>
      <vt:lpstr>BAUDUEN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PISCINE D’UN CAMPING                                              MAISON AVEC CADRAN SOLAIRE   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F  I  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GRAND CANYON          DU VERDON</dc:title>
  <dc:creator>francy gi</dc:creator>
  <cp:lastModifiedBy>francy gi</cp:lastModifiedBy>
  <cp:revision>48</cp:revision>
  <dcterms:created xsi:type="dcterms:W3CDTF">2013-06-02T08:03:07Z</dcterms:created>
  <dcterms:modified xsi:type="dcterms:W3CDTF">2013-06-03T14:51:09Z</dcterms:modified>
</cp:coreProperties>
</file>