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12192000" cy="6858000"/>
  <p:notesSz cx="6858000" cy="9144000"/>
  <p:custShowLst>
    <p:custShow name="Diaporama personnalisé 1" id="0">
      <p:sldLst>
        <p:sld r:id="rId2"/>
        <p:sld r:id="rId3"/>
      </p:sldLst>
    </p:custShow>
  </p:custShowLst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2" d="100"/>
          <a:sy n="42" d="100"/>
        </p:scale>
        <p:origin x="924" y="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fr-FR"/>
              <a:t>Modifiez le style du titre</a:t>
            </a:r>
          </a:p>
        </p:txBody>
      </p:sp>
      <p:sp>
        <p:nvSpPr>
          <p:cNvPr id="3" name="Sous-titre 2"/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7366F99-B83C-408C-9E00-4C1B55ACD7F1}" type="datetime1">
              <a:rPr lang="en-US"/>
              <a:pPr lvl="0"/>
              <a:t>6/3/2013</a:t>
            </a:fld>
            <a:endParaRPr lang="en-US"/>
          </a:p>
        </p:txBody>
      </p:sp>
      <p:sp>
        <p:nvSpPr>
          <p:cNvPr id="5" name="Espace réservé du pied de page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Espace réservé du numéro de diapositive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9C1790D-67AE-442A-A651-BDF633B3F712}" type="slidenum"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2632837"/>
      </p:ext>
    </p:extLst>
  </p:cSld>
  <p:clrMapOvr>
    <a:masterClrMapping/>
  </p:clrMapOvr>
  <p:transition spd="slow" advTm="70">
    <p:fade/>
  </p:transition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8EE6B3E-062C-4CC5-B71D-1349D52BD582}" type="datetime1">
              <a:rPr lang="en-US"/>
              <a:pPr lvl="0"/>
              <a:t>6/3/2013</a:t>
            </a:fld>
            <a:endParaRPr lang="en-US"/>
          </a:p>
        </p:txBody>
      </p:sp>
      <p:sp>
        <p:nvSpPr>
          <p:cNvPr id="5" name="Espace réservé du pied de page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Espace réservé du numéro de diapositive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2FA3FAE-C092-4B8F-9BE0-1CFA9413D37E}" type="slidenum"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490339"/>
      </p:ext>
    </p:extLst>
  </p:cSld>
  <p:clrMapOvr>
    <a:masterClrMapping/>
  </p:clrMapOvr>
  <p:transition spd="slow" advTm="70">
    <p:fade/>
  </p:transition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FC61F2F-CD58-4259-8B60-43ADBDCA28AE}" type="datetime1">
              <a:rPr lang="en-US"/>
              <a:pPr lvl="0"/>
              <a:t>6/3/2013</a:t>
            </a:fld>
            <a:endParaRPr lang="en-US"/>
          </a:p>
        </p:txBody>
      </p:sp>
      <p:sp>
        <p:nvSpPr>
          <p:cNvPr id="5" name="Espace réservé du pied de page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Espace réservé du numéro de diapositive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C975E55-1F90-4B02-8C7A-95A9CA298D20}" type="slidenum"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2520074"/>
      </p:ext>
    </p:extLst>
  </p:cSld>
  <p:clrMapOvr>
    <a:masterClrMapping/>
  </p:clrMapOvr>
  <p:transition spd="slow" advTm="7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AEB7F13-979E-4A16-8088-84314FA3D10D}" type="datetime1">
              <a:rPr lang="en-US"/>
              <a:pPr lvl="0"/>
              <a:t>6/3/2013</a:t>
            </a:fld>
            <a:endParaRPr lang="en-US"/>
          </a:p>
        </p:txBody>
      </p:sp>
      <p:sp>
        <p:nvSpPr>
          <p:cNvPr id="6" name="Espace réservé du pied de page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Espace réservé du numéro de diapositive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DCCA00B-F873-4ED2-B00E-04DCF46C4C0A}" type="slidenum"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054355"/>
      </p:ext>
    </p:extLst>
  </p:cSld>
  <p:clrMapOvr>
    <a:masterClrMapping/>
  </p:clrMapOvr>
  <p:transition spd="slow" advTm="7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361016A-68C4-4FF2-A463-0C75F176774A}" type="datetime1">
              <a:rPr lang="en-US"/>
              <a:pPr lvl="0"/>
              <a:t>6/3/2013</a:t>
            </a:fld>
            <a:endParaRPr lang="en-US"/>
          </a:p>
        </p:txBody>
      </p:sp>
      <p:sp>
        <p:nvSpPr>
          <p:cNvPr id="8" name="Espace réservé du pied de page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9" name="Espace réservé du numéro de diapositive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640E747-54A9-4B7A-805E-36255C3BF4CA}" type="slidenum"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6409118"/>
      </p:ext>
    </p:extLst>
  </p:cSld>
  <p:clrMapOvr>
    <a:masterClrMapping/>
  </p:clrMapOvr>
  <p:transition spd="slow" advTm="7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B4DEFDB-2E7D-430B-86D1-3F72D51A6FE2}" type="datetime1">
              <a:rPr lang="en-US"/>
              <a:pPr lvl="0"/>
              <a:t>6/3/2013</a:t>
            </a:fld>
            <a:endParaRPr lang="en-US"/>
          </a:p>
        </p:txBody>
      </p:sp>
      <p:sp>
        <p:nvSpPr>
          <p:cNvPr id="4" name="Espace réservé du pied de page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Espace réservé du numéro de diapositive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0017449-D3AC-458F-994E-0DF535993444}" type="slidenum"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124606"/>
      </p:ext>
    </p:extLst>
  </p:cSld>
  <p:clrMapOvr>
    <a:masterClrMapping/>
  </p:clrMapOvr>
  <p:transition spd="slow" advTm="7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C63A266-361E-4540-B702-4D8EBD47DB05}" type="datetime1">
              <a:rPr lang="en-US"/>
              <a:pPr lvl="0"/>
              <a:t>6/3/2013</a:t>
            </a:fld>
            <a:endParaRPr lang="en-US"/>
          </a:p>
        </p:txBody>
      </p:sp>
      <p:sp>
        <p:nvSpPr>
          <p:cNvPr id="3" name="Espace réservé du pied de page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Espace réservé du numéro de diapositive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14BFA58-FF8C-4B58-927B-EE05CC3B4A24}" type="slidenum"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4396038"/>
      </p:ext>
    </p:extLst>
  </p:cSld>
  <p:clrMapOvr>
    <a:masterClrMapping/>
  </p:clrMapOvr>
  <p:transition spd="slow" advTm="7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5E77562-680E-458B-A218-75B4CD700D0E}" type="datetime1">
              <a:rPr lang="en-US"/>
              <a:pPr lvl="0"/>
              <a:t>6/3/2013</a:t>
            </a:fld>
            <a:endParaRPr lang="en-US"/>
          </a:p>
        </p:txBody>
      </p:sp>
      <p:sp>
        <p:nvSpPr>
          <p:cNvPr id="6" name="Espace réservé du pied de page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Espace réservé du numéro de diapositive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E62F03D-7978-47A3-8EA9-41D5BD8FD0AD}" type="slidenum"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708966"/>
      </p:ext>
    </p:extLst>
  </p:cSld>
  <p:clrMapOvr>
    <a:masterClrMapping/>
  </p:clrMapOvr>
  <p:transition spd="slow" advTm="7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endParaRPr lang="fr-FR"/>
          </a:p>
        </p:txBody>
      </p:sp>
      <p:sp>
        <p:nvSpPr>
          <p:cNvPr id="4" name="Espace réservé du texte 3"/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BCBD0EA-4D6A-4255-B8BC-322A20E08135}" type="datetime1">
              <a:rPr lang="en-US"/>
              <a:pPr lvl="0"/>
              <a:t>6/3/2013</a:t>
            </a:fld>
            <a:endParaRPr lang="en-US"/>
          </a:p>
        </p:txBody>
      </p:sp>
      <p:sp>
        <p:nvSpPr>
          <p:cNvPr id="6" name="Espace réservé du pied de page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Espace réservé du numéro de diapositive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C963C09-ABDC-4A36-B2E4-2D9B7B5721F6}" type="slidenum"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4548211"/>
      </p:ext>
    </p:extLst>
  </p:cSld>
  <p:clrMapOvr>
    <a:masterClrMapping/>
  </p:clrMapOvr>
  <p:transition spd="slow" advTm="7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3B28838-5F7C-4CC2-A738-5EA77B716F94}" type="datetime1">
              <a:rPr lang="en-US"/>
              <a:pPr lvl="0"/>
              <a:t>6/3/2013</a:t>
            </a:fld>
            <a:endParaRPr lang="en-US"/>
          </a:p>
        </p:txBody>
      </p:sp>
      <p:sp>
        <p:nvSpPr>
          <p:cNvPr id="5" name="Espace réservé du pied de page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Espace réservé du numéro de diapositive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7681257-A1F5-4B8A-A813-122F70E0BD56}" type="slidenum"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1394976"/>
      </p:ext>
    </p:extLst>
  </p:cSld>
  <p:clrMapOvr>
    <a:masterClrMapping/>
  </p:clrMapOvr>
  <p:transition spd="slow" advTm="7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D934A78-BB4C-4E4B-BD23-07F91354816E}" type="datetime1">
              <a:rPr lang="en-US"/>
              <a:pPr lvl="0"/>
              <a:t>6/3/2013</a:t>
            </a:fld>
            <a:endParaRPr lang="en-US"/>
          </a:p>
        </p:txBody>
      </p:sp>
      <p:sp>
        <p:nvSpPr>
          <p:cNvPr id="5" name="Espace réservé du pied de page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Espace réservé du numéro de diapositive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E6BE186-1CC0-4A1C-B2F4-AF5649FF552D}" type="slidenum"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705141"/>
      </p:ext>
    </p:extLst>
  </p:cSld>
  <p:clrMapOvr>
    <a:masterClrMapping/>
  </p:clrMapOvr>
  <p:transition spd="slow" advTm="7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  <a:ea typeface=""/>
                <a:cs typeface=""/>
              </a:defRPr>
            </a:lvl1pPr>
          </a:lstStyle>
          <a:p>
            <a:pPr lvl="0"/>
            <a:fld id="{24B79991-E344-4F66-BFE7-D17297CCA469}" type="datetime1">
              <a:rPr lang="en-US"/>
              <a:pPr lvl="0"/>
              <a:t>6/3/2013</a:t>
            </a:fld>
            <a:endParaRPr lang="en-US"/>
          </a:p>
        </p:txBody>
      </p:sp>
      <p:sp>
        <p:nvSpPr>
          <p:cNvPr id="5" name="Espace réservé du pied de page 4"/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  <a:ea typeface=""/>
                <a:cs typeface="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Espace réservé du numéro de diapositive 5"/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  <a:ea typeface=""/>
                <a:cs typeface=""/>
              </a:defRPr>
            </a:lvl1pPr>
          </a:lstStyle>
          <a:p>
            <a:pPr lvl="0"/>
            <a:fld id="{1D4CF6C7-DFA1-487C-A3D9-5F2F207C8135}" type="slidenum"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">
    <p:fade/>
  </p:transition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fr-FR" sz="4400" b="0" i="0" u="none" strike="noStrike" kern="1200" cap="none" spc="0" baseline="0">
          <a:solidFill>
            <a:srgbClr val="000000"/>
          </a:solidFill>
          <a:uFillTx/>
          <a:latin typeface="Calibri Light"/>
          <a:ea typeface=""/>
          <a:cs typeface="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fr-FR" sz="2800" b="0" i="0" u="none" strike="noStrike" kern="1200" cap="none" spc="0" baseline="0">
          <a:solidFill>
            <a:srgbClr val="000000"/>
          </a:solidFill>
          <a:uFillTx/>
          <a:latin typeface="Calibri"/>
          <a:ea typeface=""/>
          <a:cs typeface="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fr-FR" sz="2400" b="0" i="0" u="none" strike="noStrike" kern="1200" cap="none" spc="0" baseline="0">
          <a:solidFill>
            <a:srgbClr val="000000"/>
          </a:solidFill>
          <a:uFillTx/>
          <a:latin typeface="Calibri"/>
          <a:ea typeface=""/>
          <a:cs typeface="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fr-FR" sz="2000" b="0" i="0" u="none" strike="noStrike" kern="1200" cap="none" spc="0" baseline="0">
          <a:solidFill>
            <a:srgbClr val="000000"/>
          </a:solidFill>
          <a:uFillTx/>
          <a:latin typeface="Calibri"/>
          <a:ea typeface=""/>
          <a:cs typeface="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fr-FR" sz="1800" b="0" i="0" u="none" strike="noStrike" kern="1200" cap="none" spc="0" baseline="0">
          <a:solidFill>
            <a:srgbClr val="000000"/>
          </a:solidFill>
          <a:uFillTx/>
          <a:latin typeface="Calibri"/>
          <a:ea typeface=""/>
          <a:cs typeface="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fr-FR" sz="1800" b="0" i="0" u="none" strike="noStrike" kern="1200" cap="none" spc="0" baseline="0">
          <a:solidFill>
            <a:srgbClr val="000000"/>
          </a:solidFill>
          <a:uFillTx/>
          <a:latin typeface="Calibri"/>
          <a:ea typeface=""/>
          <a:cs typeface="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77019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re 1"/>
          <p:cNvSpPr txBox="1">
            <a:spLocks noGrp="1"/>
          </p:cNvSpPr>
          <p:nvPr>
            <p:ph type="ctrTitle"/>
          </p:nvPr>
        </p:nvSpPr>
        <p:spPr>
          <a:xfrm>
            <a:off x="2915482" y="1651552"/>
            <a:ext cx="6864629" cy="1679716"/>
          </a:xfrm>
        </p:spPr>
        <p:txBody>
          <a:bodyPr/>
          <a:lstStyle/>
          <a:p>
            <a:pPr lvl="0"/>
            <a:r>
              <a:rPr lang="fr-FR" sz="7900">
                <a:solidFill>
                  <a:srgbClr val="8FAADC"/>
                </a:solidFill>
                <a:latin typeface="Tempus Sans ITC" pitchFamily="82"/>
              </a:rPr>
              <a:t>        </a:t>
            </a:r>
            <a:br>
              <a:rPr lang="fr-FR" sz="7900">
                <a:solidFill>
                  <a:srgbClr val="8FAADC"/>
                </a:solidFill>
                <a:latin typeface="Tempus Sans ITC" pitchFamily="82"/>
              </a:rPr>
            </a:br>
            <a:r>
              <a:rPr lang="fr-FR" sz="8000" b="1">
                <a:solidFill>
                  <a:srgbClr val="FF0000"/>
                </a:solidFill>
                <a:effectLst>
                  <a:outerShdw dist="38096" dir="2700000">
                    <a:srgbClr val="000000"/>
                  </a:outerShdw>
                </a:effectLst>
                <a:latin typeface="Tempus Sans ITC" pitchFamily="82"/>
              </a:rPr>
              <a:t>RED  </a:t>
            </a:r>
            <a:r>
              <a:rPr lang="fr-FR" sz="8000" b="1">
                <a:solidFill>
                  <a:srgbClr val="FFFFCC"/>
                </a:solidFill>
                <a:effectLst>
                  <a:outerShdw dist="38096" dir="2700000">
                    <a:srgbClr val="000000"/>
                  </a:outerShdw>
                </a:effectLst>
                <a:latin typeface="Tempus Sans ITC" pitchFamily="82"/>
              </a:rPr>
              <a:t>BULLES</a:t>
            </a:r>
            <a:endParaRPr lang="fr-FR" sz="8000" b="1">
              <a:solidFill>
                <a:srgbClr val="FFFF00"/>
              </a:solidFill>
              <a:effectLst>
                <a:outerShdw dist="38096" dir="2700000">
                  <a:srgbClr val="000000"/>
                </a:outerShdw>
              </a:effectLst>
              <a:latin typeface="Tempus Sans ITC" pitchFamily="82"/>
            </a:endParaRPr>
          </a:p>
        </p:txBody>
      </p:sp>
      <p:sp>
        <p:nvSpPr>
          <p:cNvPr id="4" name="ZoneTexte 9"/>
          <p:cNvSpPr txBox="1"/>
          <p:nvPr/>
        </p:nvSpPr>
        <p:spPr>
          <a:xfrm>
            <a:off x="3034747" y="4982821"/>
            <a:ext cx="9090992" cy="212365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6600" b="0" i="0" u="none" strike="noStrike" kern="1200" cap="none" spc="0" baseline="0">
                <a:solidFill>
                  <a:srgbClr val="7F7F7F"/>
                </a:solidFill>
                <a:uFillTx/>
                <a:latin typeface="Tempus Sans ITC" pitchFamily="82"/>
                <a:ea typeface=""/>
                <a:cs typeface=""/>
              </a:rPr>
              <a:t>du</a:t>
            </a:r>
            <a:r>
              <a:rPr lang="fr-FR" sz="6600" b="0" i="0" u="none" strike="noStrike" kern="1200" cap="none" spc="0" baseline="0">
                <a:solidFill>
                  <a:srgbClr val="FFFFFF"/>
                </a:solidFill>
                <a:uFillTx/>
                <a:latin typeface="Tempus Sans ITC" pitchFamily="82"/>
                <a:ea typeface=""/>
                <a:cs typeface=""/>
              </a:rPr>
              <a:t> </a:t>
            </a:r>
            <a:r>
              <a:rPr lang="fr-FR" sz="6600" b="1" i="0" u="none" strike="noStrike" kern="1200" cap="none" spc="0" baseline="0">
                <a:solidFill>
                  <a:srgbClr val="FFFF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Tempus Sans ITC" pitchFamily="82"/>
                <a:ea typeface=""/>
                <a:cs typeface=""/>
              </a:rPr>
              <a:t>F</a:t>
            </a:r>
            <a:r>
              <a:rPr lang="fr-FR" sz="6600" b="1" i="0" u="none" strike="noStrike" kern="1200" cap="none" spc="0" baseline="0">
                <a:solidFill>
                  <a:srgbClr val="F5AF7C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Tempus Sans ITC" pitchFamily="82"/>
                <a:ea typeface=""/>
                <a:cs typeface=""/>
              </a:rPr>
              <a:t>U</a:t>
            </a:r>
            <a:r>
              <a:rPr lang="fr-FR" sz="6600" b="1" i="0" u="none" strike="noStrike" kern="1200" cap="none" spc="0" baseline="0">
                <a:solidFill>
                  <a:srgbClr val="CC0066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Tempus Sans ITC" pitchFamily="82"/>
                <a:ea typeface=""/>
                <a:cs typeface=""/>
              </a:rPr>
              <a:t>N</a:t>
            </a:r>
            <a:r>
              <a:rPr lang="fr-FR" sz="6600" b="0" i="0" u="none" strike="noStrike" kern="1200" cap="none" spc="0" baseline="0">
                <a:solidFill>
                  <a:srgbClr val="FFFFFF"/>
                </a:solidFill>
                <a:uFillTx/>
                <a:latin typeface="Tempus Sans ITC" pitchFamily="82"/>
                <a:ea typeface=""/>
                <a:cs typeface=""/>
              </a:rPr>
              <a:t> </a:t>
            </a:r>
            <a:r>
              <a:rPr lang="fr-FR" sz="6600" b="0" i="0" u="none" strike="noStrike" kern="1200" cap="none" spc="0" baseline="0">
                <a:solidFill>
                  <a:srgbClr val="7F7F7F"/>
                </a:solidFill>
                <a:uFillTx/>
                <a:latin typeface="Tempus Sans ITC" pitchFamily="82"/>
                <a:ea typeface=""/>
                <a:cs typeface=""/>
              </a:rPr>
              <a:t>et des </a:t>
            </a:r>
            <a:r>
              <a:rPr lang="fr-FR" sz="6600" b="1" i="0" u="none" strike="noStrike" kern="1200" cap="none" spc="0" baseline="0">
                <a:solidFill>
                  <a:srgbClr val="FB53DB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Tempus Sans ITC" pitchFamily="82"/>
                <a:ea typeface=""/>
                <a:cs typeface=""/>
              </a:rPr>
              <a:t>B</a:t>
            </a:r>
            <a:r>
              <a:rPr lang="fr-FR" sz="6600" b="1" i="0" u="none" strike="noStrike" kern="1200" cap="none" spc="0" baseline="0">
                <a:solidFill>
                  <a:srgbClr val="7030A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Tempus Sans ITC" pitchFamily="82"/>
                <a:ea typeface=""/>
                <a:cs typeface=""/>
              </a:rPr>
              <a:t>U</a:t>
            </a:r>
            <a:r>
              <a:rPr lang="fr-FR" sz="6600" b="1" i="0" u="none" strike="noStrike" kern="1200" cap="none" spc="0" baseline="0">
                <a:solidFill>
                  <a:srgbClr val="27B2E1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Tempus Sans ITC" pitchFamily="82"/>
                <a:ea typeface=""/>
                <a:cs typeface=""/>
              </a:rPr>
              <a:t>L</a:t>
            </a:r>
            <a:r>
              <a:rPr lang="fr-FR" sz="6600" b="1" i="0" u="none" strike="noStrike" kern="1200" cap="none" spc="0" baseline="0">
                <a:solidFill>
                  <a:srgbClr val="32BB79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Tempus Sans ITC" pitchFamily="82"/>
                <a:ea typeface=""/>
                <a:cs typeface=""/>
              </a:rPr>
              <a:t>L</a:t>
            </a:r>
            <a:r>
              <a:rPr lang="fr-FR" sz="6600" b="1" i="0" u="none" strike="noStrike" kern="1200" cap="none" spc="0" baseline="0">
                <a:solidFill>
                  <a:srgbClr val="C79245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Tempus Sans ITC" pitchFamily="82"/>
                <a:ea typeface=""/>
                <a:cs typeface=""/>
              </a:rPr>
              <a:t>E</a:t>
            </a:r>
            <a:r>
              <a:rPr lang="fr-FR" sz="6600" b="1" i="0" u="none" strike="noStrike" kern="1200" cap="none" spc="0" baseline="0">
                <a:solidFill>
                  <a:srgbClr val="FFFF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Tempus Sans ITC" pitchFamily="82"/>
                <a:ea typeface=""/>
                <a:cs typeface=""/>
              </a:rPr>
              <a:t>S</a:t>
            </a:r>
            <a:endParaRPr lang="fr-FR" sz="6600" b="0" i="0" u="none" strike="noStrike" kern="1200" cap="none" spc="0" baseline="0">
              <a:solidFill>
                <a:srgbClr val="FFFFFF"/>
              </a:solidFill>
              <a:uFillTx/>
              <a:latin typeface="Calibri"/>
              <a:ea typeface=""/>
              <a:cs typeface="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6600" b="0" i="0" u="none" strike="noStrike" kern="1200" cap="none" spc="0" baseline="0">
              <a:solidFill>
                <a:srgbClr val="FFFFFF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5" name="ZoneTexte 11"/>
          <p:cNvSpPr txBox="1"/>
          <p:nvPr/>
        </p:nvSpPr>
        <p:spPr>
          <a:xfrm>
            <a:off x="2226362" y="2160105"/>
            <a:ext cx="503587" cy="144655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8800" b="0" i="0" u="none" strike="noStrike" kern="1200" cap="none" spc="0" baseline="0">
                <a:solidFill>
                  <a:srgbClr val="2F5597"/>
                </a:solidFill>
                <a:uFillTx/>
                <a:latin typeface="Tempus Sans ITC" pitchFamily="82"/>
                <a:ea typeface=""/>
                <a:cs typeface=""/>
              </a:rPr>
              <a:t>°</a:t>
            </a:r>
            <a:endParaRPr lang="fr-FR" sz="8800" b="0" i="0" u="none" strike="noStrike" kern="1200" cap="none" spc="0" baseline="0">
              <a:solidFill>
                <a:srgbClr val="2F5597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6" name="ZoneTexte 14"/>
          <p:cNvSpPr txBox="1"/>
          <p:nvPr/>
        </p:nvSpPr>
        <p:spPr>
          <a:xfrm>
            <a:off x="2504660" y="2160105"/>
            <a:ext cx="503587" cy="144655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8800" b="0" i="0" u="none" strike="noStrike" kern="1200" cap="none" spc="0" baseline="0">
                <a:solidFill>
                  <a:srgbClr val="2F5597"/>
                </a:solidFill>
                <a:uFillTx/>
                <a:latin typeface="Tempus Sans ITC" pitchFamily="82"/>
                <a:ea typeface=""/>
                <a:cs typeface=""/>
              </a:rPr>
              <a:t>°</a:t>
            </a:r>
            <a:endParaRPr lang="fr-FR" sz="8800" b="0" i="0" u="none" strike="noStrike" kern="1200" cap="none" spc="0" baseline="0">
              <a:solidFill>
                <a:srgbClr val="2F5597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7" name="ZoneTexte 15"/>
          <p:cNvSpPr txBox="1"/>
          <p:nvPr/>
        </p:nvSpPr>
        <p:spPr>
          <a:xfrm>
            <a:off x="2782958" y="2160105"/>
            <a:ext cx="503587" cy="144655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8800" b="0" i="0" u="none" strike="noStrike" kern="1200" cap="none" spc="0" baseline="0">
                <a:solidFill>
                  <a:srgbClr val="2F5597"/>
                </a:solidFill>
                <a:uFillTx/>
                <a:latin typeface="Tempus Sans ITC" pitchFamily="82"/>
                <a:ea typeface=""/>
                <a:cs typeface=""/>
              </a:rPr>
              <a:t>°</a:t>
            </a:r>
            <a:endParaRPr lang="fr-FR" sz="8800" b="0" i="0" u="none" strike="noStrike" kern="1200" cap="none" spc="0" baseline="0">
              <a:solidFill>
                <a:srgbClr val="2F5597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8" name="ZoneTexte 16"/>
          <p:cNvSpPr txBox="1"/>
          <p:nvPr/>
        </p:nvSpPr>
        <p:spPr>
          <a:xfrm>
            <a:off x="9965634" y="2160105"/>
            <a:ext cx="503587" cy="144655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8800" b="0" i="0" u="none" strike="noStrike" kern="1200" cap="none" spc="0" baseline="0">
                <a:solidFill>
                  <a:srgbClr val="2F5597"/>
                </a:solidFill>
                <a:uFillTx/>
                <a:latin typeface="Tempus Sans ITC" pitchFamily="82"/>
                <a:ea typeface=""/>
                <a:cs typeface=""/>
              </a:rPr>
              <a:t>°</a:t>
            </a:r>
            <a:endParaRPr lang="fr-FR" sz="8800" b="0" i="0" u="none" strike="noStrike" kern="1200" cap="none" spc="0" baseline="0">
              <a:solidFill>
                <a:srgbClr val="2F5597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9" name="ZoneTexte 17"/>
          <p:cNvSpPr txBox="1"/>
          <p:nvPr/>
        </p:nvSpPr>
        <p:spPr>
          <a:xfrm>
            <a:off x="10283689" y="2158669"/>
            <a:ext cx="503587" cy="144655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8800" b="0" i="0" u="none" strike="noStrike" kern="1200" cap="none" spc="0" baseline="0">
                <a:solidFill>
                  <a:srgbClr val="2F5597"/>
                </a:solidFill>
                <a:uFillTx/>
                <a:latin typeface="Tempus Sans ITC" pitchFamily="82"/>
                <a:ea typeface=""/>
                <a:cs typeface=""/>
              </a:rPr>
              <a:t>°</a:t>
            </a:r>
            <a:endParaRPr lang="fr-FR" sz="8800" b="0" i="0" u="none" strike="noStrike" kern="1200" cap="none" spc="0" baseline="0">
              <a:solidFill>
                <a:srgbClr val="2F5597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10" name="ZoneTexte 18"/>
          <p:cNvSpPr txBox="1"/>
          <p:nvPr/>
        </p:nvSpPr>
        <p:spPr>
          <a:xfrm>
            <a:off x="10575237" y="2157225"/>
            <a:ext cx="503587" cy="144655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8800" b="0" i="0" u="none" strike="noStrike" kern="1200" cap="none" spc="0" baseline="0">
                <a:solidFill>
                  <a:srgbClr val="2F5597"/>
                </a:solidFill>
                <a:uFillTx/>
                <a:latin typeface="Tempus Sans ITC" pitchFamily="82"/>
                <a:ea typeface=""/>
                <a:cs typeface=""/>
              </a:rPr>
              <a:t>°</a:t>
            </a:r>
            <a:endParaRPr lang="fr-FR" sz="8800" b="0" i="0" u="none" strike="noStrike" kern="1200" cap="none" spc="0" baseline="0">
              <a:solidFill>
                <a:srgbClr val="2F5597"/>
              </a:solidFill>
              <a:uFillTx/>
              <a:latin typeface="Calibri"/>
              <a:ea typeface=""/>
              <a:cs typeface=""/>
            </a:endParaRPr>
          </a:p>
        </p:txBody>
      </p:sp>
      <p:pic>
        <p:nvPicPr>
          <p:cNvPr id="11" name="John Lennon - Imagine (official video)"/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196" y="3124203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ransition spd="slow" advTm="7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ZoneTexte 9"/>
          <p:cNvSpPr txBox="1"/>
          <p:nvPr/>
        </p:nvSpPr>
        <p:spPr>
          <a:xfrm>
            <a:off x="731520" y="5678972"/>
            <a:ext cx="11057208" cy="13234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4800" b="1" i="0" u="none" strike="noStrike" kern="1200" cap="none" spc="0" baseline="0">
                <a:solidFill>
                  <a:srgbClr val="0000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Dites</a:t>
            </a:r>
            <a:r>
              <a:rPr lang="fr-FR" sz="4800" b="1" i="0" u="none" strike="noStrike" kern="1200" cap="none" spc="0" baseline="0">
                <a:solidFill>
                  <a:srgbClr val="FFFF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 </a:t>
            </a:r>
            <a:r>
              <a:rPr lang="fr-FR" sz="8000" b="1" i="0" u="none" strike="noStrike" kern="1200" cap="none" spc="0" baseline="0">
                <a:solidFill>
                  <a:srgbClr val="FF00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STOP</a:t>
            </a:r>
            <a:r>
              <a:rPr lang="fr-FR" sz="4800" b="1" i="0" u="none" strike="noStrike" kern="1200" cap="none" spc="0" baseline="0">
                <a:solidFill>
                  <a:srgbClr val="FFFF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 </a:t>
            </a:r>
            <a:r>
              <a:rPr lang="fr-FR" sz="4800" b="1" i="0" u="none" strike="noStrike" kern="1200" cap="none" spc="0" baseline="0">
                <a:solidFill>
                  <a:srgbClr val="0000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… comme nous …</a:t>
            </a:r>
          </a:p>
        </p:txBody>
      </p:sp>
      <p:sp>
        <p:nvSpPr>
          <p:cNvPr id="4" name="ZoneTexte 10"/>
          <p:cNvSpPr txBox="1"/>
          <p:nvPr/>
        </p:nvSpPr>
        <p:spPr>
          <a:xfrm>
            <a:off x="211016" y="1479261"/>
            <a:ext cx="4923696" cy="70788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4000" b="1" i="0" u="none" strike="noStrike" kern="1200" cap="none" spc="0" baseline="0">
                <a:solidFill>
                  <a:srgbClr val="FF00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Aux Magouilles</a:t>
            </a:r>
          </a:p>
        </p:txBody>
      </p:sp>
      <p:sp>
        <p:nvSpPr>
          <p:cNvPr id="5" name="ZoneTexte 11"/>
          <p:cNvSpPr txBox="1"/>
          <p:nvPr/>
        </p:nvSpPr>
        <p:spPr>
          <a:xfrm>
            <a:off x="7737232" y="677936"/>
            <a:ext cx="4051496" cy="70788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4000" b="1" i="0" u="none" strike="noStrike" kern="1200" cap="none" spc="0" baseline="0">
                <a:solidFill>
                  <a:srgbClr val="FF00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A la Corruption</a:t>
            </a:r>
          </a:p>
        </p:txBody>
      </p:sp>
      <p:sp>
        <p:nvSpPr>
          <p:cNvPr id="6" name="ZoneTexte 12"/>
          <p:cNvSpPr txBox="1"/>
          <p:nvPr/>
        </p:nvSpPr>
        <p:spPr>
          <a:xfrm>
            <a:off x="1350495" y="4001295"/>
            <a:ext cx="7432892" cy="70788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4000" b="1" i="0" u="none" strike="noStrike" kern="1200" cap="none" spc="0" baseline="0">
                <a:solidFill>
                  <a:srgbClr val="FF00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A l’impunité des Ministres Voleurs</a:t>
            </a:r>
          </a:p>
        </p:txBody>
      </p:sp>
      <p:sp>
        <p:nvSpPr>
          <p:cNvPr id="7" name="ZoneTexte 13"/>
          <p:cNvSpPr txBox="1"/>
          <p:nvPr/>
        </p:nvSpPr>
        <p:spPr>
          <a:xfrm>
            <a:off x="5472336" y="2224652"/>
            <a:ext cx="5804684" cy="70788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4000" b="1" i="0" u="none" strike="noStrike" kern="1200" cap="none" spc="0" baseline="0">
                <a:solidFill>
                  <a:srgbClr val="FF00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Aux Abus de la Présidence</a:t>
            </a:r>
          </a:p>
        </p:txBody>
      </p:sp>
    </p:spTree>
  </p:cSld>
  <p:clrMapOvr>
    <a:masterClrMapping/>
  </p:clrMapOvr>
  <p:transition spd="slow" advTm="7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7258" y="0"/>
            <a:ext cx="12219255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ZoneTexte 5"/>
          <p:cNvSpPr txBox="1"/>
          <p:nvPr/>
        </p:nvSpPr>
        <p:spPr>
          <a:xfrm>
            <a:off x="553788" y="365129"/>
            <a:ext cx="10663705" cy="83099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4800" b="1" i="0" u="none" strike="noStrike" kern="1200" cap="none" spc="0" baseline="0">
                <a:solidFill>
                  <a:srgbClr val="A50021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Retrouvez avec les </a:t>
            </a:r>
            <a:r>
              <a:rPr lang="fr-FR" sz="4800" b="1" i="0" u="none" strike="noStrike" kern="1200" cap="none" spc="0" baseline="0">
                <a:solidFill>
                  <a:srgbClr val="FF00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RED</a:t>
            </a:r>
            <a:r>
              <a:rPr lang="fr-FR" sz="4800" b="1" i="0" u="none" strike="noStrike" kern="1200" cap="none" spc="0" baseline="0">
                <a:solidFill>
                  <a:srgbClr val="FFFFFF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BULLES</a:t>
            </a:r>
            <a:r>
              <a:rPr lang="fr-FR" sz="4800" b="1" i="0" u="none" strike="noStrike" kern="1200" cap="none" spc="0" baseline="0">
                <a:solidFill>
                  <a:srgbClr val="0000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 … </a:t>
            </a:r>
          </a:p>
        </p:txBody>
      </p:sp>
      <p:sp>
        <p:nvSpPr>
          <p:cNvPr id="6" name="ZoneTexte 6"/>
          <p:cNvSpPr txBox="1"/>
          <p:nvPr/>
        </p:nvSpPr>
        <p:spPr>
          <a:xfrm>
            <a:off x="6838678" y="5628067"/>
            <a:ext cx="5125788" cy="101566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6000" b="1" i="0" u="none" strike="noStrike" kern="1200" cap="none" spc="0" baseline="0">
                <a:solidFill>
                  <a:srgbClr val="FFC0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Et</a:t>
            </a:r>
            <a:r>
              <a:rPr lang="fr-FR" sz="6000" b="1" i="0" u="none" strike="noStrike" kern="1200" cap="none" spc="0" baseline="0">
                <a:solidFill>
                  <a:srgbClr val="0000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 </a:t>
            </a:r>
            <a:r>
              <a:rPr lang="fr-FR" sz="6000" b="1" i="0" u="none" strike="noStrike" kern="1200" cap="none" spc="0" baseline="0">
                <a:solidFill>
                  <a:srgbClr val="00B0F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de</a:t>
            </a:r>
            <a:r>
              <a:rPr lang="fr-FR" sz="6000" b="1" i="0" u="none" strike="noStrike" kern="1200" cap="none" spc="0" baseline="0">
                <a:solidFill>
                  <a:srgbClr val="0000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 </a:t>
            </a:r>
            <a:r>
              <a:rPr lang="fr-FR" sz="6000" b="1" i="0" u="none" strike="noStrike" kern="1200" cap="none" spc="0" baseline="0">
                <a:solidFill>
                  <a:srgbClr val="F4B183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demain</a:t>
            </a:r>
            <a:r>
              <a:rPr lang="fr-FR" sz="6000" b="1" i="0" u="none" strike="noStrike" kern="1200" cap="none" spc="0" baseline="0">
                <a:solidFill>
                  <a:srgbClr val="0000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 </a:t>
            </a:r>
            <a:r>
              <a:rPr lang="fr-FR" sz="6000" b="1" i="0" u="none" strike="noStrike" kern="1200" cap="none" spc="0" baseline="0">
                <a:solidFill>
                  <a:srgbClr val="FFFF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…</a:t>
            </a:r>
          </a:p>
        </p:txBody>
      </p:sp>
      <p:sp>
        <p:nvSpPr>
          <p:cNvPr id="7" name="ZoneTexte 7"/>
          <p:cNvSpPr txBox="1"/>
          <p:nvPr/>
        </p:nvSpPr>
        <p:spPr>
          <a:xfrm>
            <a:off x="2910626" y="1690689"/>
            <a:ext cx="5499274" cy="92333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5400" b="1" i="0" u="none" strike="noStrike" kern="1200" cap="none" spc="0" baseline="0">
                <a:solidFill>
                  <a:srgbClr val="FB53DB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Votre </a:t>
            </a:r>
            <a:r>
              <a:rPr lang="fr-FR" sz="5400" b="1" i="0" u="none" strike="noStrike" kern="1200" cap="none" spc="0" baseline="0">
                <a:solidFill>
                  <a:srgbClr val="FFFF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Ville</a:t>
            </a:r>
            <a:r>
              <a:rPr lang="fr-FR" sz="5400" b="1" i="0" u="none" strike="noStrike" kern="1200" cap="none" spc="0" baseline="0">
                <a:solidFill>
                  <a:srgbClr val="FB53DB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 </a:t>
            </a:r>
            <a:r>
              <a:rPr lang="fr-FR" sz="5400" b="1" i="0" u="none" strike="noStrike" kern="1200" cap="none" spc="0" baseline="0">
                <a:solidFill>
                  <a:srgbClr val="92D05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d’Antan</a:t>
            </a:r>
            <a:r>
              <a:rPr lang="fr-FR" sz="5400" b="1" i="0" u="none" strike="noStrike" kern="1200" cap="none" spc="0" baseline="0">
                <a:solidFill>
                  <a:srgbClr val="FB53DB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 </a:t>
            </a:r>
          </a:p>
        </p:txBody>
      </p:sp>
    </p:spTree>
  </p:cSld>
  <p:clrMapOvr>
    <a:masterClrMapping/>
  </p:clrMapOvr>
  <p:transition spd="slow" advTm="7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69"/>
            <a:ext cx="12191996" cy="685906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re 1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fr-FR" sz="6600" b="1">
                <a:solidFill>
                  <a:srgbClr val="FFC000"/>
                </a:solidFill>
                <a:effectLst>
                  <a:outerShdw dist="38096" dir="2700000">
                    <a:srgbClr val="000000"/>
                  </a:outerShdw>
                </a:effectLst>
              </a:rPr>
              <a:t>Comm</a:t>
            </a:r>
            <a:r>
              <a:rPr lang="fr-FR" sz="6600" b="1">
                <a:solidFill>
                  <a:srgbClr val="FFFF00"/>
                </a:solidFill>
                <a:effectLst>
                  <a:outerShdw dist="38096" dir="2700000">
                    <a:srgbClr val="000000"/>
                  </a:outerShdw>
                </a:effectLst>
              </a:rPr>
              <a:t>ençons</a:t>
            </a:r>
            <a:r>
              <a:rPr lang="fr-FR" sz="6600" b="1">
                <a:effectLst>
                  <a:outerShdw dist="38096" dir="2700000">
                    <a:srgbClr val="000000"/>
                  </a:outerShdw>
                </a:effectLst>
              </a:rPr>
              <a:t> </a:t>
            </a:r>
            <a:r>
              <a:rPr lang="fr-FR" sz="6600" b="1">
                <a:solidFill>
                  <a:srgbClr val="00B0F0"/>
                </a:solidFill>
                <a:effectLst>
                  <a:outerShdw dist="38096" dir="2700000">
                    <a:srgbClr val="000000"/>
                  </a:outerShdw>
                </a:effectLst>
              </a:rPr>
              <a:t>par</a:t>
            </a:r>
            <a:endParaRPr lang="fr-FR" sz="6600" b="1">
              <a:solidFill>
                <a:srgbClr val="F2F2F2"/>
              </a:solidFill>
              <a:effectLst>
                <a:outerShdw dist="38096" dir="2700000">
                  <a:srgbClr val="000000"/>
                </a:outerShdw>
              </a:effectLst>
            </a:endParaRPr>
          </a:p>
        </p:txBody>
      </p:sp>
      <p:sp>
        <p:nvSpPr>
          <p:cNvPr id="4" name="ZoneTexte 4"/>
          <p:cNvSpPr txBox="1"/>
          <p:nvPr/>
        </p:nvSpPr>
        <p:spPr>
          <a:xfrm>
            <a:off x="1017434" y="2150769"/>
            <a:ext cx="9839456" cy="92333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5400" b="1" i="1" u="none" strike="noStrike" kern="1200" cap="none" spc="0" baseline="0">
                <a:solidFill>
                  <a:srgbClr val="2F5597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°°°</a:t>
            </a:r>
            <a:r>
              <a:rPr lang="fr-FR" sz="5400" b="1" i="1" u="none" strike="noStrike" kern="1200" cap="none" spc="0" baseline="0">
                <a:solidFill>
                  <a:srgbClr val="0000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 </a:t>
            </a:r>
            <a:r>
              <a:rPr lang="fr-FR" sz="5400" b="1" i="1" u="none" strike="noStrike" kern="1200" cap="none" spc="0" baseline="0">
                <a:solidFill>
                  <a:srgbClr val="FF00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Revaloriser les ACQUIS </a:t>
            </a:r>
            <a:r>
              <a:rPr lang="fr-FR" sz="5400" b="1" i="1" u="none" strike="noStrike" kern="1200" cap="none" spc="0" baseline="0">
                <a:solidFill>
                  <a:srgbClr val="2F5597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°°°</a:t>
            </a:r>
          </a:p>
        </p:txBody>
      </p:sp>
      <p:sp>
        <p:nvSpPr>
          <p:cNvPr id="5" name="ZoneTexte 5"/>
          <p:cNvSpPr txBox="1"/>
          <p:nvPr/>
        </p:nvSpPr>
        <p:spPr>
          <a:xfrm>
            <a:off x="0" y="4018659"/>
            <a:ext cx="5653826" cy="52321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b="1" i="0" u="none" strike="noStrike" kern="1200" cap="none" spc="0" baseline="0">
                <a:solidFill>
                  <a:srgbClr val="0070C0"/>
                </a:solidFill>
                <a:uFillTx/>
                <a:latin typeface="Calibri"/>
                <a:ea typeface=""/>
                <a:cs typeface=""/>
              </a:rPr>
              <a:t>Baisser l’âge des Médiateurs à 50 ans</a:t>
            </a:r>
          </a:p>
        </p:txBody>
      </p:sp>
      <p:sp>
        <p:nvSpPr>
          <p:cNvPr id="6" name="ZoneTexte 6"/>
          <p:cNvSpPr txBox="1"/>
          <p:nvPr/>
        </p:nvSpPr>
        <p:spPr>
          <a:xfrm>
            <a:off x="6538179" y="4684891"/>
            <a:ext cx="5653826" cy="52321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b="1" i="0" u="none" strike="noStrike" kern="1200" cap="none" spc="0" baseline="0">
                <a:solidFill>
                  <a:srgbClr val="7030A0"/>
                </a:solidFill>
                <a:uFillTx/>
                <a:latin typeface="Calibri"/>
                <a:ea typeface=""/>
                <a:cs typeface=""/>
              </a:rPr>
              <a:t>Simplifier le Métier de Styliste</a:t>
            </a:r>
          </a:p>
        </p:txBody>
      </p:sp>
      <p:sp>
        <p:nvSpPr>
          <p:cNvPr id="7" name="ZoneTexte 7"/>
          <p:cNvSpPr txBox="1"/>
          <p:nvPr/>
        </p:nvSpPr>
        <p:spPr>
          <a:xfrm>
            <a:off x="838203" y="5874352"/>
            <a:ext cx="6194739" cy="52321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b="1" i="0" u="none" strike="noStrike" kern="1200" cap="none" spc="0" baseline="0">
                <a:solidFill>
                  <a:srgbClr val="CC0066"/>
                </a:solidFill>
                <a:uFillTx/>
                <a:latin typeface="Calibri"/>
                <a:ea typeface=""/>
                <a:cs typeface=""/>
              </a:rPr>
              <a:t>Augmenter le Quota des Coach Sportifs</a:t>
            </a:r>
          </a:p>
        </p:txBody>
      </p:sp>
    </p:spTree>
  </p:cSld>
  <p:clrMapOvr>
    <a:masterClrMapping/>
  </p:clrMapOvr>
  <p:transition spd="slow" advTm="7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195"/>
            <a:ext cx="12191996" cy="686819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re 1"/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871249"/>
          </a:xfrm>
        </p:spPr>
        <p:txBody>
          <a:bodyPr anchorCtr="1">
            <a:noAutofit/>
          </a:bodyPr>
          <a:lstStyle/>
          <a:p>
            <a:pPr lvl="0" algn="ctr"/>
            <a:r>
              <a:rPr lang="fr-FR" sz="6600" b="1">
                <a:solidFill>
                  <a:srgbClr val="00B050"/>
                </a:solidFill>
                <a:effectLst>
                  <a:outerShdw dist="38096" dir="2700000">
                    <a:srgbClr val="000000"/>
                  </a:outerShdw>
                </a:effectLst>
              </a:rPr>
              <a:t>En</a:t>
            </a:r>
            <a:r>
              <a:rPr lang="fr-FR" sz="6600" b="1">
                <a:solidFill>
                  <a:srgbClr val="FFFF00"/>
                </a:solidFill>
                <a:effectLst>
                  <a:outerShdw dist="38096" dir="2700000">
                    <a:srgbClr val="000000"/>
                  </a:outerShdw>
                </a:effectLst>
              </a:rPr>
              <a:t>suite</a:t>
            </a:r>
            <a:endParaRPr lang="fr-FR" sz="6600" b="1">
              <a:solidFill>
                <a:srgbClr val="F2F2F2"/>
              </a:solidFill>
              <a:effectLst>
                <a:outerShdw dist="38096" dir="2700000">
                  <a:srgbClr val="000000"/>
                </a:outerShdw>
              </a:effectLst>
            </a:endParaRPr>
          </a:p>
        </p:txBody>
      </p:sp>
      <p:sp>
        <p:nvSpPr>
          <p:cNvPr id="4" name="ZoneTexte 4"/>
          <p:cNvSpPr txBox="1"/>
          <p:nvPr/>
        </p:nvSpPr>
        <p:spPr>
          <a:xfrm>
            <a:off x="1635614" y="1236369"/>
            <a:ext cx="9208392" cy="13234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4000" b="1" i="0" u="none" strike="noStrike" kern="1200" cap="none" spc="0" baseline="0">
                <a:solidFill>
                  <a:srgbClr val="203864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°°°</a:t>
            </a:r>
            <a:r>
              <a:rPr lang="fr-FR" sz="4000" b="1" i="0" u="none" strike="noStrike" kern="1200" cap="none" spc="0" baseline="0">
                <a:solidFill>
                  <a:srgbClr val="0000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 </a:t>
            </a:r>
            <a:r>
              <a:rPr lang="fr-FR" sz="4000" b="1" i="0" u="none" strike="noStrike" kern="1200" cap="none" spc="0" baseline="0">
                <a:solidFill>
                  <a:srgbClr val="FF66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Un peu de Nouveauté pour </a:t>
            </a:r>
            <a:r>
              <a:rPr lang="fr-FR" sz="4000" b="1" i="0" u="none" strike="noStrike" kern="1200" cap="none" spc="0" baseline="0">
                <a:solidFill>
                  <a:srgbClr val="FF00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Pimenter</a:t>
            </a:r>
            <a:r>
              <a:rPr lang="fr-FR" sz="4000" b="1" i="0" u="none" strike="noStrike" kern="1200" cap="none" spc="0" baseline="0">
                <a:solidFill>
                  <a:srgbClr val="0000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 </a:t>
            </a:r>
            <a:r>
              <a:rPr lang="fr-FR" sz="4000" b="1" i="0" u="none" strike="noStrike" kern="1200" cap="none" spc="0" baseline="0">
                <a:solidFill>
                  <a:srgbClr val="FF66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NOTRE VIE </a:t>
            </a:r>
            <a:r>
              <a:rPr lang="fr-FR" sz="4000" b="1" i="0" u="none" strike="noStrike" kern="1200" cap="none" spc="0" baseline="0">
                <a:solidFill>
                  <a:srgbClr val="203864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°°°</a:t>
            </a:r>
          </a:p>
        </p:txBody>
      </p:sp>
      <p:sp>
        <p:nvSpPr>
          <p:cNvPr id="5" name="ZoneTexte 5"/>
          <p:cNvSpPr txBox="1"/>
          <p:nvPr/>
        </p:nvSpPr>
        <p:spPr>
          <a:xfrm>
            <a:off x="141667" y="4062569"/>
            <a:ext cx="6890196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3600" b="1" i="0" u="none" strike="noStrike" kern="1200" cap="none" spc="0" baseline="0">
                <a:solidFill>
                  <a:srgbClr val="FFFF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Avec des Maladies Contagieuses</a:t>
            </a:r>
          </a:p>
        </p:txBody>
      </p:sp>
      <p:sp>
        <p:nvSpPr>
          <p:cNvPr id="6" name="Ellipse 7"/>
          <p:cNvSpPr/>
          <p:nvPr/>
        </p:nvSpPr>
        <p:spPr>
          <a:xfrm>
            <a:off x="2884867" y="3062298"/>
            <a:ext cx="412120" cy="466508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solidFill>
            <a:srgbClr val="FF0000"/>
          </a:solidFill>
          <a:ln w="12701" cap="flat">
            <a:solidFill>
              <a:srgbClr val="41719C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FF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7" name="Ellipse 8"/>
          <p:cNvSpPr/>
          <p:nvPr/>
        </p:nvSpPr>
        <p:spPr>
          <a:xfrm>
            <a:off x="6194739" y="2829043"/>
            <a:ext cx="412120" cy="466508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solidFill>
            <a:srgbClr val="FF0000"/>
          </a:solidFill>
          <a:ln w="12701" cap="flat">
            <a:solidFill>
              <a:srgbClr val="41719C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FF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8" name="Ellipse 9"/>
          <p:cNvSpPr/>
          <p:nvPr/>
        </p:nvSpPr>
        <p:spPr>
          <a:xfrm>
            <a:off x="713707" y="1275011"/>
            <a:ext cx="412120" cy="466508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solidFill>
            <a:srgbClr val="FF0000"/>
          </a:solidFill>
          <a:ln w="12701" cap="flat">
            <a:solidFill>
              <a:srgbClr val="41719C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FF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9" name="Ellipse 10"/>
          <p:cNvSpPr/>
          <p:nvPr/>
        </p:nvSpPr>
        <p:spPr>
          <a:xfrm>
            <a:off x="1865293" y="5648806"/>
            <a:ext cx="412120" cy="466508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solidFill>
            <a:srgbClr val="FF0000"/>
          </a:solidFill>
          <a:ln w="12701" cap="flat">
            <a:solidFill>
              <a:srgbClr val="41719C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FF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10" name="Ellipse 11"/>
          <p:cNvSpPr/>
          <p:nvPr/>
        </p:nvSpPr>
        <p:spPr>
          <a:xfrm>
            <a:off x="7132749" y="5208056"/>
            <a:ext cx="412120" cy="466508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solidFill>
            <a:srgbClr val="FF0000"/>
          </a:solidFill>
          <a:ln w="12701" cap="flat">
            <a:solidFill>
              <a:srgbClr val="41719C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FF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11" name="Ellipse 12"/>
          <p:cNvSpPr/>
          <p:nvPr/>
        </p:nvSpPr>
        <p:spPr>
          <a:xfrm>
            <a:off x="10431886" y="2344549"/>
            <a:ext cx="412120" cy="466508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solidFill>
            <a:srgbClr val="FF0000"/>
          </a:solidFill>
          <a:ln w="12701" cap="flat">
            <a:solidFill>
              <a:srgbClr val="41719C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FF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12" name="Ellipse 13"/>
          <p:cNvSpPr/>
          <p:nvPr/>
        </p:nvSpPr>
        <p:spPr>
          <a:xfrm>
            <a:off x="10586438" y="215770"/>
            <a:ext cx="412120" cy="466508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solidFill>
            <a:srgbClr val="FF0000"/>
          </a:solidFill>
          <a:ln w="12701" cap="flat">
            <a:solidFill>
              <a:srgbClr val="41719C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FF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13" name="Ellipse 14"/>
          <p:cNvSpPr/>
          <p:nvPr/>
        </p:nvSpPr>
        <p:spPr>
          <a:xfrm>
            <a:off x="3586761" y="619606"/>
            <a:ext cx="412120" cy="466508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solidFill>
            <a:srgbClr val="FF0000"/>
          </a:solidFill>
          <a:ln w="12701" cap="flat">
            <a:solidFill>
              <a:srgbClr val="41719C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FF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14" name="Ellipse 15"/>
          <p:cNvSpPr/>
          <p:nvPr/>
        </p:nvSpPr>
        <p:spPr>
          <a:xfrm>
            <a:off x="5149407" y="5745156"/>
            <a:ext cx="412120" cy="466508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solidFill>
            <a:srgbClr val="FF0000"/>
          </a:solidFill>
          <a:ln w="12701" cap="flat">
            <a:solidFill>
              <a:srgbClr val="41719C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FF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15" name="Ellipse 16"/>
          <p:cNvSpPr/>
          <p:nvPr/>
        </p:nvSpPr>
        <p:spPr>
          <a:xfrm>
            <a:off x="9199805" y="3919228"/>
            <a:ext cx="412120" cy="466508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solidFill>
            <a:srgbClr val="FF0000"/>
          </a:solidFill>
          <a:ln w="12701" cap="flat">
            <a:solidFill>
              <a:srgbClr val="41719C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FF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16" name="Ellipse 17"/>
          <p:cNvSpPr/>
          <p:nvPr/>
        </p:nvSpPr>
        <p:spPr>
          <a:xfrm>
            <a:off x="301578" y="3560527"/>
            <a:ext cx="412120" cy="466508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solidFill>
            <a:srgbClr val="FF0000"/>
          </a:solidFill>
          <a:ln w="12701" cap="flat">
            <a:solidFill>
              <a:srgbClr val="41719C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FF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17" name="Ellipse 18"/>
          <p:cNvSpPr/>
          <p:nvPr/>
        </p:nvSpPr>
        <p:spPr>
          <a:xfrm>
            <a:off x="11037192" y="5894944"/>
            <a:ext cx="412120" cy="466508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solidFill>
            <a:srgbClr val="FF0000"/>
          </a:solidFill>
          <a:ln w="12701" cap="flat">
            <a:solidFill>
              <a:srgbClr val="41719C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FF0000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18" name="ZoneTexte 19"/>
          <p:cNvSpPr txBox="1"/>
          <p:nvPr/>
        </p:nvSpPr>
        <p:spPr>
          <a:xfrm>
            <a:off x="3998890" y="5075230"/>
            <a:ext cx="7823917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3600" b="1" i="0" u="none" strike="noStrike" kern="1200" cap="none" spc="0" baseline="0">
                <a:solidFill>
                  <a:srgbClr val="00206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Création d’une Bibliothèque Municipale</a:t>
            </a:r>
          </a:p>
        </p:txBody>
      </p:sp>
      <p:sp>
        <p:nvSpPr>
          <p:cNvPr id="19" name="ZoneTexte 20"/>
          <p:cNvSpPr txBox="1"/>
          <p:nvPr/>
        </p:nvSpPr>
        <p:spPr>
          <a:xfrm>
            <a:off x="399245" y="6115315"/>
            <a:ext cx="9491728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3600" b="1" i="0" u="none" strike="noStrike" kern="1200" cap="none" spc="0" baseline="0">
                <a:solidFill>
                  <a:srgbClr val="0033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Création des Actions : « Entarter » et « Mordre »</a:t>
            </a:r>
          </a:p>
        </p:txBody>
      </p:sp>
      <p:pic>
        <p:nvPicPr>
          <p:cNvPr id="20" name="Imag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2046" y="594625"/>
            <a:ext cx="6548841" cy="556651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ransition spd="slow" advTm="7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170"/>
            <a:ext cx="12191996" cy="685917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re 1"/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fr-FR" sz="4800" b="1">
                <a:solidFill>
                  <a:srgbClr val="002060"/>
                </a:solidFill>
                <a:effectLst>
                  <a:outerShdw dist="38096" dir="2700000">
                    <a:srgbClr val="000000"/>
                  </a:outerShdw>
                </a:effectLst>
              </a:rPr>
              <a:t>°°°</a:t>
            </a:r>
            <a:r>
              <a:rPr lang="fr-FR" sz="4800" b="1">
                <a:effectLst>
                  <a:outerShdw dist="38096" dir="2700000">
                    <a:srgbClr val="000000"/>
                  </a:outerShdw>
                </a:effectLst>
              </a:rPr>
              <a:t> </a:t>
            </a:r>
            <a:r>
              <a:rPr lang="fr-FR" sz="4800" b="1">
                <a:solidFill>
                  <a:srgbClr val="00B0F0"/>
                </a:solidFill>
                <a:effectLst>
                  <a:outerShdw dist="38096" dir="2700000">
                    <a:srgbClr val="000000"/>
                  </a:outerShdw>
                </a:effectLst>
              </a:rPr>
              <a:t>Nous</a:t>
            </a:r>
            <a:r>
              <a:rPr lang="fr-FR" sz="4800" b="1">
                <a:effectLst>
                  <a:outerShdw dist="38096" dir="2700000">
                    <a:srgbClr val="000000"/>
                  </a:outerShdw>
                </a:effectLst>
              </a:rPr>
              <a:t> </a:t>
            </a:r>
            <a:r>
              <a:rPr lang="fr-FR" sz="4800" b="1">
                <a:solidFill>
                  <a:srgbClr val="FF6600"/>
                </a:solidFill>
                <a:effectLst>
                  <a:outerShdw dist="38096" dir="2700000">
                    <a:srgbClr val="000000"/>
                  </a:outerShdw>
                </a:effectLst>
              </a:rPr>
              <a:t>sommes</a:t>
            </a:r>
            <a:r>
              <a:rPr lang="fr-FR" sz="4800" b="1">
                <a:effectLst>
                  <a:outerShdw dist="38096" dir="2700000">
                    <a:srgbClr val="000000"/>
                  </a:outerShdw>
                </a:effectLst>
              </a:rPr>
              <a:t> </a:t>
            </a:r>
            <a:r>
              <a:rPr lang="fr-FR" sz="4800" b="1">
                <a:solidFill>
                  <a:srgbClr val="FB53DB"/>
                </a:solidFill>
                <a:effectLst>
                  <a:outerShdw dist="38096" dir="2700000">
                    <a:srgbClr val="000000"/>
                  </a:outerShdw>
                </a:effectLst>
              </a:rPr>
              <a:t>des</a:t>
            </a:r>
            <a:r>
              <a:rPr lang="fr-FR" sz="4800" b="1">
                <a:effectLst>
                  <a:outerShdw dist="38096" dir="2700000">
                    <a:srgbClr val="000000"/>
                  </a:outerShdw>
                </a:effectLst>
              </a:rPr>
              <a:t> </a:t>
            </a:r>
            <a:r>
              <a:rPr lang="fr-FR" sz="4800" b="1">
                <a:solidFill>
                  <a:srgbClr val="00B050"/>
                </a:solidFill>
                <a:effectLst>
                  <a:outerShdw dist="38096" dir="2700000">
                    <a:srgbClr val="000000"/>
                  </a:outerShdw>
                </a:effectLst>
              </a:rPr>
              <a:t>rêveurs</a:t>
            </a:r>
            <a:r>
              <a:rPr lang="fr-FR" sz="4800" b="1">
                <a:effectLst>
                  <a:outerShdw dist="38096" dir="2700000">
                    <a:srgbClr val="000000"/>
                  </a:outerShdw>
                </a:effectLst>
              </a:rPr>
              <a:t> </a:t>
            </a:r>
            <a:r>
              <a:rPr lang="fr-FR" sz="4800" b="1">
                <a:solidFill>
                  <a:srgbClr val="FFFF00"/>
                </a:solidFill>
                <a:effectLst>
                  <a:outerShdw dist="38096" dir="2700000">
                    <a:srgbClr val="000000"/>
                  </a:outerShdw>
                </a:effectLst>
              </a:rPr>
              <a:t>…</a:t>
            </a:r>
            <a:r>
              <a:rPr lang="fr-FR" sz="4800" b="1">
                <a:solidFill>
                  <a:srgbClr val="002060"/>
                </a:solidFill>
                <a:effectLst>
                  <a:outerShdw dist="38096" dir="2700000">
                    <a:srgbClr val="000000"/>
                  </a:outerShdw>
                </a:effectLst>
              </a:rPr>
              <a:t>°°°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3000777" y="2550014"/>
            <a:ext cx="6568226" cy="83099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4800" b="1" i="0" u="none" strike="noStrike" kern="1200" cap="none" spc="0" baseline="0">
                <a:solidFill>
                  <a:srgbClr val="00206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°°°</a:t>
            </a:r>
            <a:r>
              <a:rPr lang="fr-FR" sz="4800" b="1" i="0" u="none" strike="noStrike" kern="1200" cap="none" spc="0" baseline="0">
                <a:solidFill>
                  <a:srgbClr val="0000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 </a:t>
            </a:r>
            <a:r>
              <a:rPr lang="fr-FR" sz="4800" b="1" i="0" u="none" strike="noStrike" kern="1200" cap="none" spc="0" baseline="0">
                <a:solidFill>
                  <a:srgbClr val="FF00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Des</a:t>
            </a:r>
            <a:r>
              <a:rPr lang="fr-FR" sz="4800" b="1" i="0" u="none" strike="noStrike" kern="1200" cap="none" spc="0" baseline="0">
                <a:solidFill>
                  <a:srgbClr val="0000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 </a:t>
            </a:r>
            <a:r>
              <a:rPr lang="fr-FR" sz="4800" b="1" i="0" u="none" strike="noStrike" kern="1200" cap="none" spc="0" baseline="0">
                <a:solidFill>
                  <a:srgbClr val="FFFF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Bulleurs</a:t>
            </a:r>
            <a:r>
              <a:rPr lang="fr-FR" sz="4800" b="1" i="0" u="none" strike="noStrike" kern="1200" cap="none" spc="0" baseline="0">
                <a:solidFill>
                  <a:srgbClr val="0000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 </a:t>
            </a:r>
            <a:r>
              <a:rPr lang="fr-FR" sz="4800" b="1" i="0" u="none" strike="noStrike" kern="1200" cap="none" spc="0" baseline="0">
                <a:solidFill>
                  <a:srgbClr val="00206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°°°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1004550" y="4765185"/>
            <a:ext cx="10560679" cy="193899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6000" b="0" i="0" u="none" strike="noStrike" kern="1200" cap="none" spc="0" baseline="0">
                <a:solidFill>
                  <a:srgbClr val="FFFF00"/>
                </a:solidFill>
                <a:uFillTx/>
                <a:latin typeface="Calibri"/>
                <a:ea typeface=""/>
                <a:cs typeface=""/>
              </a:rPr>
              <a:t>…</a:t>
            </a:r>
            <a:r>
              <a:rPr lang="fr-FR" sz="6000" b="0" i="0" u="none" strike="noStrike" kern="1200" cap="none" spc="0" baseline="0">
                <a:solidFill>
                  <a:srgbClr val="C55A11"/>
                </a:solidFill>
                <a:uFillTx/>
                <a:latin typeface="Calibri"/>
                <a:ea typeface=""/>
                <a:cs typeface=""/>
              </a:rPr>
              <a:t>Nous</a:t>
            </a:r>
            <a:r>
              <a:rPr lang="fr-FR" sz="60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"/>
                <a:cs typeface=""/>
              </a:rPr>
              <a:t> </a:t>
            </a:r>
            <a:r>
              <a:rPr lang="fr-FR" sz="6000" b="0" i="0" u="none" strike="noStrike" kern="1200" cap="none" spc="0" baseline="0">
                <a:solidFill>
                  <a:srgbClr val="FFFF00"/>
                </a:solidFill>
                <a:uFillTx/>
                <a:latin typeface="Calibri"/>
                <a:ea typeface=""/>
                <a:cs typeface=""/>
              </a:rPr>
              <a:t>voulons</a:t>
            </a:r>
            <a:r>
              <a:rPr lang="fr-FR" sz="60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"/>
                <a:cs typeface=""/>
              </a:rPr>
              <a:t> </a:t>
            </a:r>
            <a:r>
              <a:rPr lang="fr-FR" sz="6000" b="0" i="0" u="none" strike="noStrike" kern="1200" cap="none" spc="0" baseline="0">
                <a:solidFill>
                  <a:srgbClr val="FF0000"/>
                </a:solidFill>
                <a:uFillTx/>
                <a:latin typeface="Calibri"/>
                <a:ea typeface=""/>
                <a:cs typeface=""/>
              </a:rPr>
              <a:t>JUSTE</a:t>
            </a:r>
            <a:r>
              <a:rPr lang="fr-FR" sz="60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"/>
                <a:cs typeface=""/>
              </a:rPr>
              <a:t> </a:t>
            </a:r>
            <a:r>
              <a:rPr lang="fr-FR" sz="6000" b="0" i="0" u="none" strike="noStrike" kern="1200" cap="none" spc="0" baseline="0">
                <a:solidFill>
                  <a:srgbClr val="FFFF00"/>
                </a:solidFill>
                <a:uFillTx/>
                <a:latin typeface="Calibri"/>
                <a:ea typeface=""/>
                <a:cs typeface=""/>
              </a:rPr>
              <a:t>…</a:t>
            </a:r>
            <a:r>
              <a:rPr lang="fr-FR" sz="60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"/>
                <a:cs typeface=""/>
              </a:rPr>
              <a:t> 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6000" b="1" i="0" u="none" strike="noStrike" kern="1200" cap="none" spc="0" baseline="0">
                <a:solidFill>
                  <a:srgbClr val="CC0066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Une Ville MEILLEURE</a:t>
            </a:r>
          </a:p>
        </p:txBody>
      </p:sp>
    </p:spTree>
  </p:cSld>
  <p:clrMapOvr>
    <a:masterClrMapping/>
  </p:clrMapOvr>
  <p:transition spd="slow" advTm="7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7"/>
          <p:cNvPicPr>
            <a:picLocks noChangeAspect="1"/>
          </p:cNvPicPr>
          <p:nvPr/>
        </p:nvPicPr>
        <p:blipFill>
          <a:blip r:embed="rId2"/>
          <a:srcRect t="128" b="-128"/>
          <a:stretch>
            <a:fillRect/>
          </a:stretch>
        </p:blipFill>
        <p:spPr>
          <a:xfrm>
            <a:off x="-83640" y="-8796"/>
            <a:ext cx="8041635" cy="6866796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re 1"/>
          <p:cNvSpPr txBox="1">
            <a:spLocks noGrp="1"/>
          </p:cNvSpPr>
          <p:nvPr>
            <p:ph type="title"/>
          </p:nvPr>
        </p:nvSpPr>
        <p:spPr>
          <a:xfrm>
            <a:off x="-83640" y="370661"/>
            <a:ext cx="8198473" cy="1325559"/>
          </a:xfrm>
        </p:spPr>
        <p:txBody>
          <a:bodyPr anchorCtr="1"/>
          <a:lstStyle/>
          <a:p>
            <a:pPr lvl="0" algn="ctr"/>
            <a:r>
              <a:rPr lang="fr-FR" sz="5400" b="1">
                <a:solidFill>
                  <a:srgbClr val="002060"/>
                </a:solidFill>
                <a:effectLst>
                  <a:outerShdw dist="38096" dir="2700000">
                    <a:srgbClr val="000000"/>
                  </a:outerShdw>
                </a:effectLst>
              </a:rPr>
              <a:t>°°°</a:t>
            </a:r>
            <a:r>
              <a:rPr lang="fr-FR" sz="5400" b="1">
                <a:effectLst>
                  <a:outerShdw dist="38096" dir="2700000">
                    <a:srgbClr val="000000"/>
                  </a:outerShdw>
                </a:effectLst>
              </a:rPr>
              <a:t> </a:t>
            </a:r>
            <a:r>
              <a:rPr lang="fr-FR" sz="5400" b="1">
                <a:solidFill>
                  <a:srgbClr val="CC0066"/>
                </a:solidFill>
                <a:effectLst>
                  <a:outerShdw dist="38096" dir="2700000">
                    <a:srgbClr val="000000"/>
                  </a:outerShdw>
                </a:effectLst>
              </a:rPr>
              <a:t>Et</a:t>
            </a:r>
            <a:r>
              <a:rPr lang="fr-FR" sz="5400" b="1">
                <a:effectLst>
                  <a:outerShdw dist="38096" dir="2700000">
                    <a:srgbClr val="000000"/>
                  </a:outerShdw>
                </a:effectLst>
              </a:rPr>
              <a:t> </a:t>
            </a:r>
            <a:r>
              <a:rPr lang="fr-FR" sz="5400" b="1">
                <a:solidFill>
                  <a:srgbClr val="00B050"/>
                </a:solidFill>
                <a:effectLst>
                  <a:outerShdw dist="38096" dir="2700000">
                    <a:srgbClr val="000000"/>
                  </a:outerShdw>
                </a:effectLst>
              </a:rPr>
              <a:t>pour</a:t>
            </a:r>
            <a:r>
              <a:rPr lang="fr-FR" sz="5400" b="1">
                <a:effectLst>
                  <a:outerShdw dist="38096" dir="2700000">
                    <a:srgbClr val="000000"/>
                  </a:outerShdw>
                </a:effectLst>
              </a:rPr>
              <a:t> </a:t>
            </a:r>
            <a:r>
              <a:rPr lang="fr-FR" sz="5400" b="1">
                <a:solidFill>
                  <a:srgbClr val="FF0000"/>
                </a:solidFill>
                <a:effectLst>
                  <a:outerShdw dist="38096" dir="2700000">
                    <a:srgbClr val="000000"/>
                  </a:outerShdw>
                </a:effectLst>
              </a:rPr>
              <a:t>SAVOIR</a:t>
            </a:r>
            <a:r>
              <a:rPr lang="fr-FR" sz="5400" b="1">
                <a:effectLst>
                  <a:outerShdw dist="38096" dir="2700000">
                    <a:srgbClr val="000000"/>
                  </a:outerShdw>
                </a:effectLst>
              </a:rPr>
              <a:t> </a:t>
            </a:r>
            <a:r>
              <a:rPr lang="fr-FR" sz="5400" b="1">
                <a:solidFill>
                  <a:srgbClr val="FFFF00"/>
                </a:solidFill>
                <a:effectLst>
                  <a:outerShdw dist="38096" dir="2700000">
                    <a:srgbClr val="000000"/>
                  </a:outerShdw>
                </a:effectLst>
              </a:rPr>
              <a:t>la</a:t>
            </a:r>
            <a:r>
              <a:rPr lang="fr-FR" sz="5400" b="1">
                <a:effectLst>
                  <a:outerShdw dist="38096" dir="2700000">
                    <a:srgbClr val="000000"/>
                  </a:outerShdw>
                </a:effectLst>
              </a:rPr>
              <a:t> </a:t>
            </a:r>
            <a:r>
              <a:rPr lang="fr-FR" sz="5400" b="1">
                <a:solidFill>
                  <a:srgbClr val="00B0F0"/>
                </a:solidFill>
                <a:effectLst>
                  <a:outerShdw dist="38096" dir="2700000">
                    <a:srgbClr val="000000"/>
                  </a:outerShdw>
                </a:effectLst>
              </a:rPr>
              <a:t>Suite</a:t>
            </a:r>
            <a:r>
              <a:rPr lang="fr-FR" sz="5400" b="1">
                <a:effectLst>
                  <a:outerShdw dist="38096" dir="2700000">
                    <a:srgbClr val="000000"/>
                  </a:outerShdw>
                </a:effectLst>
              </a:rPr>
              <a:t> </a:t>
            </a:r>
            <a:r>
              <a:rPr lang="fr-FR" sz="5400" b="1">
                <a:solidFill>
                  <a:srgbClr val="002060"/>
                </a:solidFill>
                <a:effectLst>
                  <a:outerShdw dist="38096" dir="2700000">
                    <a:srgbClr val="000000"/>
                  </a:outerShdw>
                </a:effectLst>
              </a:rPr>
              <a:t>°°°</a:t>
            </a:r>
          </a:p>
        </p:txBody>
      </p:sp>
      <p:pic>
        <p:nvPicPr>
          <p:cNvPr id="4" name="Imag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92389" y="370661"/>
            <a:ext cx="3309871" cy="6125474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ZoneTexte 12"/>
          <p:cNvSpPr txBox="1"/>
          <p:nvPr/>
        </p:nvSpPr>
        <p:spPr>
          <a:xfrm>
            <a:off x="1289916" y="3433398"/>
            <a:ext cx="4623517" cy="12003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7200" b="1" i="0" u="none" strike="noStrike" kern="1200" cap="none" spc="0" baseline="0">
                <a:solidFill>
                  <a:srgbClr val="FF00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VOTEZ</a:t>
            </a:r>
          </a:p>
        </p:txBody>
      </p:sp>
      <p:sp>
        <p:nvSpPr>
          <p:cNvPr id="6" name="ZoneTexte 13"/>
          <p:cNvSpPr txBox="1"/>
          <p:nvPr/>
        </p:nvSpPr>
        <p:spPr>
          <a:xfrm>
            <a:off x="528038" y="5409124"/>
            <a:ext cx="6864437" cy="156965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9600" b="1" i="0" u="none" strike="noStrike" kern="1200" cap="none" spc="0" baseline="0">
                <a:solidFill>
                  <a:srgbClr val="FFFF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Sil</a:t>
            </a:r>
            <a:r>
              <a:rPr lang="fr-FR" sz="9600" b="1" i="0" u="none" strike="noStrike" kern="1200" cap="none" spc="0" baseline="0">
                <a:solidFill>
                  <a:srgbClr val="FB53DB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en</a:t>
            </a:r>
            <a:r>
              <a:rPr lang="fr-FR" sz="9600" b="1" i="0" u="none" strike="noStrike" kern="1200" cap="none" spc="0" baseline="0">
                <a:solidFill>
                  <a:srgbClr val="00206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te</a:t>
            </a:r>
            <a:r>
              <a:rPr lang="fr-FR" sz="9600" b="1" i="0" u="none" strike="noStrike" kern="1200" cap="none" spc="0" baseline="0">
                <a:solidFill>
                  <a:srgbClr val="0000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 </a:t>
            </a:r>
            <a:r>
              <a:rPr lang="fr-FR" sz="9600" b="1" i="0" u="none" strike="noStrike" kern="1200" cap="none" spc="0" baseline="0">
                <a:solidFill>
                  <a:srgbClr val="7030A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SO</a:t>
            </a:r>
            <a:r>
              <a:rPr lang="fr-FR" sz="9600" b="1" i="0" u="none" strike="noStrike" kern="1200" cap="none" spc="0" baseline="0">
                <a:solidFill>
                  <a:srgbClr val="00B05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  <a:ea typeface=""/>
                <a:cs typeface=""/>
              </a:rPr>
              <a:t>UL</a:t>
            </a:r>
          </a:p>
        </p:txBody>
      </p:sp>
    </p:spTree>
  </p:cSld>
  <p:clrMapOvr>
    <a:masterClrMapping/>
  </p:clrMapOvr>
  <p:transition spd="slow" advTm="7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284</TotalTime>
  <Words>122</Words>
  <Application>Microsoft Office PowerPoint</Application>
  <PresentationFormat>Grand écran</PresentationFormat>
  <Paragraphs>33</Paragraphs>
  <Slides>7</Slides>
  <Notes>0</Notes>
  <HiddenSlides>0</HiddenSlides>
  <MMClips>1</MMClips>
  <ScaleCrop>false</ScaleCrop>
  <HeadingPairs>
    <vt:vector size="8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  <vt:variant>
        <vt:lpstr>Diaporamas personnalisés</vt:lpstr>
      </vt:variant>
      <vt:variant>
        <vt:i4>1</vt:i4>
      </vt:variant>
    </vt:vector>
  </HeadingPairs>
  <TitlesOfParts>
    <vt:vector size="13" baseType="lpstr">
      <vt:lpstr>Arial</vt:lpstr>
      <vt:lpstr>Calibri</vt:lpstr>
      <vt:lpstr>Calibri Light</vt:lpstr>
      <vt:lpstr>Tempus Sans ITC</vt:lpstr>
      <vt:lpstr>Thème Office</vt:lpstr>
      <vt:lpstr>         RED  BULLES</vt:lpstr>
      <vt:lpstr>Présentation PowerPoint</vt:lpstr>
      <vt:lpstr>Présentation PowerPoint</vt:lpstr>
      <vt:lpstr>Commençons par</vt:lpstr>
      <vt:lpstr>Ensuite</vt:lpstr>
      <vt:lpstr>°°° Nous sommes des rêveurs …°°°</vt:lpstr>
      <vt:lpstr>°°° Et pour SAVOIR la Suite °°°</vt:lpstr>
      <vt:lpstr>Diaporama personnalisé 1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°°° REDBULLES °°° du FUN et des BULLES</dc:title>
  <dc:creator>Aurore FOUCHET</dc:creator>
  <cp:lastModifiedBy>Aurore FOUCHET</cp:lastModifiedBy>
  <cp:revision>29</cp:revision>
  <dcterms:created xsi:type="dcterms:W3CDTF">2013-06-02T17:42:14Z</dcterms:created>
  <dcterms:modified xsi:type="dcterms:W3CDTF">2013-06-02T22:54:19Z</dcterms:modified>
</cp:coreProperties>
</file>