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466280-25FC-486C-8357-C9165A5D62F1}" type="datetimeFigureOut">
              <a:rPr lang="fr-FR" smtClean="0"/>
              <a:t>27/05/2013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0DE06E-A161-483B-98CF-2F4191B86AAD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wesh</a:t>
            </a:r>
            <a:endParaRPr lang="fr-FR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</Words>
  <Application>Microsoft Office PowerPoint</Application>
  <PresentationFormat>Affichage à l'écran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Débit</vt:lpstr>
      <vt:lpstr>test</vt:lpstr>
      <vt:lpstr>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Anonc0x</dc:creator>
  <cp:lastModifiedBy>Anonc0x</cp:lastModifiedBy>
  <cp:revision>1</cp:revision>
  <dcterms:created xsi:type="dcterms:W3CDTF">2013-05-27T16:38:54Z</dcterms:created>
  <dcterms:modified xsi:type="dcterms:W3CDTF">2013-05-27T16:39:33Z</dcterms:modified>
</cp:coreProperties>
</file>