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4E11E-10AD-4F89-8301-E416FA3C76FB}" type="datetimeFigureOut">
              <a:rPr lang="fr-FR" smtClean="0"/>
              <a:pPr/>
              <a:t>24/05/2013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58767-6749-4614-A66F-11CC701248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Ghislaine\Documents\POWER%20POINT\WAV\Il%20a%20neig&#233;%20sur%20les%20lacs%20-%20Jean%20Pierre%20FRANCOIS.wav" TargetMode="Externa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onddiapo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lac-hiver-nei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Lièvr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5301208"/>
            <a:ext cx="792088" cy="1383877"/>
          </a:xfrm>
          <a:prstGeom prst="rect">
            <a:avLst/>
          </a:prstGeom>
        </p:spPr>
      </p:pic>
      <p:pic>
        <p:nvPicPr>
          <p:cNvPr id="6" name="Image 5" descr="7367e1d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4211960" y="-99392"/>
            <a:ext cx="1575051" cy="121329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-108520" y="1628800"/>
            <a:ext cx="36724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Il a neigé sur les lacs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Et la montagne éternelle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A dû regarder partir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Les lièvres et les tourterelles</a:t>
            </a:r>
            <a:endParaRPr lang="fr-FR" sz="2800" b="1" dirty="0">
              <a:solidFill>
                <a:schemeClr val="bg1"/>
              </a:solidFill>
              <a:latin typeface="BallroomTango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283968" y="3068960"/>
            <a:ext cx="53285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Il a neigé sur les lacs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Et les amours infidèles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Garderont le souvenir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Des nuits qui n’ont pas de sommeil</a:t>
            </a:r>
            <a:endParaRPr lang="fr-FR" sz="2800" b="1" dirty="0">
              <a:solidFill>
                <a:schemeClr val="bg1"/>
              </a:solidFill>
              <a:latin typeface="BallroomTango" pitchFamily="34" charset="0"/>
            </a:endParaRPr>
          </a:p>
        </p:txBody>
      </p:sp>
      <p:pic>
        <p:nvPicPr>
          <p:cNvPr id="9" name="Image 8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2857500" cy="2857500"/>
          </a:xfrm>
          <a:prstGeom prst="rect">
            <a:avLst/>
          </a:prstGeom>
        </p:spPr>
      </p:pic>
      <p:pic>
        <p:nvPicPr>
          <p:cNvPr id="10" name="Image 9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71800" y="0"/>
            <a:ext cx="2857500" cy="2857500"/>
          </a:xfrm>
          <a:prstGeom prst="rect">
            <a:avLst/>
          </a:prstGeom>
        </p:spPr>
      </p:pic>
      <p:pic>
        <p:nvPicPr>
          <p:cNvPr id="11" name="Image 10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00" y="0"/>
            <a:ext cx="2857500" cy="2857500"/>
          </a:xfrm>
          <a:prstGeom prst="rect">
            <a:avLst/>
          </a:prstGeom>
        </p:spPr>
      </p:pic>
      <p:pic>
        <p:nvPicPr>
          <p:cNvPr id="12" name="Image 11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0072" y="0"/>
            <a:ext cx="2857500" cy="2857500"/>
          </a:xfrm>
          <a:prstGeom prst="rect">
            <a:avLst/>
          </a:prstGeom>
        </p:spPr>
      </p:pic>
      <p:pic>
        <p:nvPicPr>
          <p:cNvPr id="13" name="Image 12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00" y="3068960"/>
            <a:ext cx="2857500" cy="2857500"/>
          </a:xfrm>
          <a:prstGeom prst="rect">
            <a:avLst/>
          </a:prstGeom>
        </p:spPr>
      </p:pic>
      <p:pic>
        <p:nvPicPr>
          <p:cNvPr id="14" name="Image 13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4208" y="4000500"/>
            <a:ext cx="2857500" cy="2857500"/>
          </a:xfrm>
          <a:prstGeom prst="rect">
            <a:avLst/>
          </a:prstGeom>
        </p:spPr>
      </p:pic>
      <p:pic>
        <p:nvPicPr>
          <p:cNvPr id="15" name="Image 14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3968" y="4000500"/>
            <a:ext cx="2857500" cy="2857500"/>
          </a:xfrm>
          <a:prstGeom prst="rect">
            <a:avLst/>
          </a:prstGeom>
        </p:spPr>
      </p:pic>
      <p:pic>
        <p:nvPicPr>
          <p:cNvPr id="16" name="Image 15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67944" y="2492896"/>
            <a:ext cx="2857500" cy="2857500"/>
          </a:xfrm>
          <a:prstGeom prst="rect">
            <a:avLst/>
          </a:prstGeom>
        </p:spPr>
      </p:pic>
      <p:pic>
        <p:nvPicPr>
          <p:cNvPr id="17" name="Image 16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23728" y="2492896"/>
            <a:ext cx="2857500" cy="2857500"/>
          </a:xfrm>
          <a:prstGeom prst="rect">
            <a:avLst/>
          </a:prstGeom>
        </p:spPr>
      </p:pic>
      <p:pic>
        <p:nvPicPr>
          <p:cNvPr id="18" name="Image 17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708920"/>
            <a:ext cx="2857500" cy="2857500"/>
          </a:xfrm>
          <a:prstGeom prst="rect">
            <a:avLst/>
          </a:prstGeom>
        </p:spPr>
      </p:pic>
      <p:pic>
        <p:nvPicPr>
          <p:cNvPr id="19" name="Image 18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000500"/>
            <a:ext cx="2857500" cy="2857500"/>
          </a:xfrm>
          <a:prstGeom prst="rect">
            <a:avLst/>
          </a:prstGeom>
        </p:spPr>
      </p:pic>
      <p:pic>
        <p:nvPicPr>
          <p:cNvPr id="20" name="Image 19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43808" y="4000500"/>
            <a:ext cx="2857500" cy="2857500"/>
          </a:xfrm>
          <a:prstGeom prst="rect">
            <a:avLst/>
          </a:prstGeom>
        </p:spPr>
      </p:pic>
      <p:pic>
        <p:nvPicPr>
          <p:cNvPr id="21" name="Image 20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88024" y="2636912"/>
            <a:ext cx="2857500" cy="2857500"/>
          </a:xfrm>
          <a:prstGeom prst="rect">
            <a:avLst/>
          </a:prstGeom>
        </p:spPr>
      </p:pic>
      <p:pic>
        <p:nvPicPr>
          <p:cNvPr id="22" name="Il a neigé sur les lacs - Jean Pierre FRANCOIS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8676456" y="6553200"/>
            <a:ext cx="304800" cy="304800"/>
          </a:xfrm>
          <a:prstGeom prst="rect">
            <a:avLst/>
          </a:prstGeom>
        </p:spPr>
      </p:pic>
      <p:sp>
        <p:nvSpPr>
          <p:cNvPr id="23" name="ZoneTexte 22"/>
          <p:cNvSpPr txBox="1"/>
          <p:nvPr/>
        </p:nvSpPr>
        <p:spPr>
          <a:xfrm>
            <a:off x="0" y="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tx2"/>
                </a:solidFill>
              </a:rPr>
              <a:t>GIGI</a:t>
            </a:r>
            <a:endParaRPr lang="fr-FR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iapo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Plai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4" name="Image 3" descr="Maison_2010-01-10_neige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187667"/>
            <a:ext cx="2555776" cy="1670331"/>
          </a:xfrm>
          <a:prstGeom prst="rect">
            <a:avLst/>
          </a:prstGeom>
        </p:spPr>
      </p:pic>
      <p:pic>
        <p:nvPicPr>
          <p:cNvPr id="5" name="Image 4" descr="l5jpyhfp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71400"/>
            <a:ext cx="1656184" cy="2304256"/>
          </a:xfrm>
          <a:prstGeom prst="rect">
            <a:avLst/>
          </a:prstGeom>
        </p:spPr>
      </p:pic>
      <p:pic>
        <p:nvPicPr>
          <p:cNvPr id="6" name="Image 5" descr="2508487751_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-531440"/>
            <a:ext cx="4248472" cy="3266013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2060848"/>
            <a:ext cx="38164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Il a neigé sur les lacs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Sur la maison, sur la plaine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Et le souvenir de toi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Me revient les jours de peine</a:t>
            </a:r>
            <a:endParaRPr lang="fr-FR" sz="2800" b="1" dirty="0">
              <a:solidFill>
                <a:schemeClr val="bg1"/>
              </a:solidFill>
              <a:latin typeface="BallroomTango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860032" y="4941168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Il a neigé sur les lacs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Sur cet avion qui t’emmène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Et la forêt dans le froid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Ne m’entend pas dire je t’aime</a:t>
            </a:r>
            <a:endParaRPr lang="fr-FR" sz="2800" b="1" dirty="0">
              <a:solidFill>
                <a:schemeClr val="bg1"/>
              </a:solidFill>
              <a:latin typeface="BallroomTango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8460432" y="0"/>
            <a:ext cx="8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tx2"/>
                </a:solidFill>
              </a:rPr>
              <a:t>GIGI</a:t>
            </a:r>
            <a:endParaRPr lang="fr-FR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5.55556E-6 L 0.72448 -0.54584 " pathEditMode="relative" ptsTypes="AA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iapo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MGP73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facteur-a-travers-les-ag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4149080"/>
            <a:ext cx="2736304" cy="2824572"/>
          </a:xfrm>
          <a:prstGeom prst="rect">
            <a:avLst/>
          </a:prstGeom>
        </p:spPr>
      </p:pic>
      <p:pic>
        <p:nvPicPr>
          <p:cNvPr id="5" name="Image 4" descr="122072410853_couple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0"/>
            <a:ext cx="3636912" cy="320946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547664" y="1916832"/>
            <a:ext cx="46805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Il a neigé sur les lacs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Et le facteur qui devine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C’que les amoureux se disent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BallroomTango" pitchFamily="34" charset="0"/>
              </a:rPr>
              <a:t>N’est pas venu me faire signe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8388424" y="639633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tx2"/>
                </a:solidFill>
              </a:rPr>
              <a:t>GIGI</a:t>
            </a:r>
            <a:endParaRPr lang="fr-FR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111</Words>
  <Application>Microsoft Office PowerPoint</Application>
  <PresentationFormat>Affichage à l'écran (4:3)</PresentationFormat>
  <Paragraphs>23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16</cp:revision>
  <dcterms:created xsi:type="dcterms:W3CDTF">2013-05-22T18:42:55Z</dcterms:created>
  <dcterms:modified xsi:type="dcterms:W3CDTF">2013-05-24T14:05:42Z</dcterms:modified>
</cp:coreProperties>
</file>