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B923C-5837-4B0B-BDD0-D5C8EBDE210A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0D5E2-C1B5-4CE0-BF13-8B77D16036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Ghislaine\Documents\POWER%20POINT\WAV\G&#233;n&#233;rique%20S&#233;rie%20TV%20-%20Belle%20et%20Sebastien%20(1965)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onddiap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Générique Série TV - Belle et Sebastien (1965)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676456" y="638132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55576" y="1628800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Footlight MT Light" pitchFamily="18" charset="0"/>
              </a:rPr>
              <a:t>écrit et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Footlight MT Light" pitchFamily="18" charset="0"/>
              </a:rPr>
              <a:t>réalisé</a:t>
            </a:r>
          </a:p>
          <a:p>
            <a:r>
              <a:rPr lang="fr-FR" sz="2400" b="1" dirty="0" smtClean="0">
                <a:solidFill>
                  <a:schemeClr val="bg1"/>
                </a:solidFill>
                <a:latin typeface="Footlight MT Light" pitchFamily="18" charset="0"/>
              </a:rPr>
              <a:t>par</a:t>
            </a:r>
            <a:endParaRPr lang="fr-FR" sz="2400" b="1" dirty="0">
              <a:solidFill>
                <a:schemeClr val="bg1"/>
              </a:solidFill>
              <a:latin typeface="Footlight MT Light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131840" y="3645024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latin typeface="Vijaya" pitchFamily="34" charset="0"/>
                <a:cs typeface="Vijaya" pitchFamily="34" charset="0"/>
              </a:rPr>
              <a:t>Cécile AUBRY</a:t>
            </a:r>
            <a:endParaRPr lang="fr-FR" sz="5400" b="1" dirty="0">
              <a:solidFill>
                <a:schemeClr val="bg1"/>
              </a:solidFill>
              <a:latin typeface="Vijaya" pitchFamily="34" charset="0"/>
              <a:cs typeface="Vijaya" pitchFamily="34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732240" y="6309320"/>
            <a:ext cx="2843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Cécile AUBRY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4 Bel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779912" y="476672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 smtClean="0">
                <a:solidFill>
                  <a:schemeClr val="bg1"/>
                </a:solidFill>
                <a:latin typeface="Helinda Rook" pitchFamily="2" charset="0"/>
              </a:rPr>
              <a:t>Belle</a:t>
            </a:r>
            <a:endParaRPr lang="fr-FR" sz="6600" dirty="0">
              <a:solidFill>
                <a:schemeClr val="bg1"/>
              </a:solidFill>
              <a:latin typeface="Helinda Rook" pitchFamily="2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4 bis Le grand Baou- Les Alp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242088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>
                <a:solidFill>
                  <a:schemeClr val="bg1"/>
                </a:solidFill>
                <a:latin typeface="FangSong" pitchFamily="49" charset="-122"/>
                <a:ea typeface="FangSong" pitchFamily="49" charset="-122"/>
                <a:cs typeface="Aharoni" pitchFamily="2" charset="-79"/>
              </a:rPr>
              <a:t>Le refuge du grand baou</a:t>
            </a:r>
            <a:endParaRPr lang="fr-FR" sz="3600" b="1" dirty="0">
              <a:solidFill>
                <a:schemeClr val="bg1"/>
              </a:solidFill>
              <a:latin typeface="FangSong" pitchFamily="49" charset="-122"/>
              <a:ea typeface="FangSong" pitchFamily="49" charset="-122"/>
              <a:cs typeface="Aharoni" pitchFamily="2" charset="-79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5 Sébasti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-252536" y="1628800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>
                <a:solidFill>
                  <a:schemeClr val="bg1"/>
                </a:solidFill>
                <a:latin typeface="Vijaya" pitchFamily="34" charset="0"/>
                <a:cs typeface="Vijaya" pitchFamily="34" charset="0"/>
              </a:rPr>
              <a:t>Sébastien</a:t>
            </a:r>
            <a:endParaRPr lang="fr-FR" sz="6000" dirty="0">
              <a:solidFill>
                <a:schemeClr val="bg1"/>
              </a:solidFill>
              <a:latin typeface="Vijaya" pitchFamily="34" charset="0"/>
              <a:cs typeface="Vijaya" pitchFamily="34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6 Cés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0"/>
            <a:ext cx="9324528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516216" y="1124744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bg1"/>
                </a:solidFill>
              </a:rPr>
              <a:t>César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7 Angeli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9512" y="548680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Angelina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8Je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836712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bg1"/>
                </a:solidFill>
              </a:rPr>
              <a:t>Jean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9 Docteur Guillau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1196752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</a:rPr>
              <a:t>Le docteur Guillaume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0 Célesti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60033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796136" y="620688"/>
            <a:ext cx="216024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C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É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L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E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S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T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I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N</a:t>
            </a:r>
          </a:p>
          <a:p>
            <a:pPr algn="ctr"/>
            <a:r>
              <a:rPr lang="fr-FR" sz="3600" dirty="0" smtClean="0">
                <a:solidFill>
                  <a:srgbClr val="002060"/>
                </a:solidFill>
              </a:rPr>
              <a:t>E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38" presetClass="exit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1 Norbe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-108520" y="1124744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Norbert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2 Berg - douani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-108520" y="1628800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Berg, le douanier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Image 2" descr="13 Johannot - douani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228184" y="332656"/>
            <a:ext cx="3347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Johannot, le douanier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0" dur="1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1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4 Flank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0"/>
            <a:ext cx="6588223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-108520" y="1340768"/>
            <a:ext cx="2808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002060"/>
                </a:solidFill>
              </a:rPr>
              <a:t>Célestine</a:t>
            </a:r>
          </a:p>
          <a:p>
            <a:pPr algn="ctr"/>
            <a:r>
              <a:rPr lang="fr-FR" sz="4400" dirty="0" smtClean="0">
                <a:solidFill>
                  <a:srgbClr val="002060"/>
                </a:solidFill>
              </a:rPr>
              <a:t>Et</a:t>
            </a:r>
          </a:p>
          <a:p>
            <a:pPr algn="ctr"/>
            <a:r>
              <a:rPr lang="fr-FR" sz="4400" dirty="0" smtClean="0">
                <a:solidFill>
                  <a:srgbClr val="002060"/>
                </a:solidFill>
              </a:rPr>
              <a:t>Guillaume</a:t>
            </a:r>
            <a:endParaRPr lang="fr-FR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diap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03648" y="1772816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dirty="0" smtClean="0">
                <a:solidFill>
                  <a:srgbClr val="002060"/>
                </a:solidFill>
                <a:latin typeface="Gabriola" pitchFamily="82" charset="0"/>
              </a:rPr>
              <a:t>DIAPORAMA REALISE PAR</a:t>
            </a:r>
          </a:p>
          <a:p>
            <a:pPr algn="ctr"/>
            <a:r>
              <a:rPr lang="fr-FR" sz="4800" dirty="0" smtClean="0">
                <a:solidFill>
                  <a:srgbClr val="002060"/>
                </a:solidFill>
                <a:latin typeface="Gabriola" pitchFamily="82" charset="0"/>
              </a:rPr>
              <a:t>GIGI</a:t>
            </a:r>
            <a:endParaRPr lang="fr-FR" sz="4800" dirty="0">
              <a:solidFill>
                <a:srgbClr val="002060"/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46</Words>
  <Application>Microsoft Office PowerPoint</Application>
  <PresentationFormat>Affichage à l'écran (4:3)</PresentationFormat>
  <Paragraphs>29</Paragraphs>
  <Slides>25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42</cp:revision>
  <dcterms:created xsi:type="dcterms:W3CDTF">2013-05-24T18:42:32Z</dcterms:created>
  <dcterms:modified xsi:type="dcterms:W3CDTF">2013-05-25T16:05:51Z</dcterms:modified>
</cp:coreProperties>
</file>