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notesMasterIdLst>
    <p:notesMasterId r:id="rId24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9" r:id="rId12"/>
    <p:sldId id="268" r:id="rId13"/>
    <p:sldId id="270" r:id="rId14"/>
    <p:sldId id="271" r:id="rId15"/>
    <p:sldId id="272" r:id="rId16"/>
    <p:sldId id="274" r:id="rId17"/>
    <p:sldId id="275" r:id="rId18"/>
    <p:sldId id="276" r:id="rId19"/>
    <p:sldId id="277" r:id="rId20"/>
    <p:sldId id="278" r:id="rId21"/>
    <p:sldId id="280" r:id="rId22"/>
    <p:sldId id="282" r:id="rId23"/>
  </p:sldIdLst>
  <p:sldSz cx="9144000" cy="6858000" type="screen4x3"/>
  <p:notesSz cx="6858000" cy="994568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E96004-8F5E-45DA-BAC4-7A21CE2029D3}" type="datetimeFigureOut">
              <a:rPr lang="fr-FR" smtClean="0"/>
              <a:t>20/05/2013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D97C5C-B11F-4F97-A963-3BE73ED659F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838069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97C5C-B11F-4F97-A963-3BE73ED659FA}" type="slidenum">
              <a:rPr lang="fr-FR" smtClean="0"/>
              <a:t>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314013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à coins arrondis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à coins arrondis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Titr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20" name="Sous-titr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fr-FR" smtClean="0"/>
              <a:t>Modifiez le style des sous-titres du masque</a:t>
            </a:r>
            <a:endParaRPr kumimoji="0" lang="en-US"/>
          </a:p>
        </p:txBody>
      </p:sp>
      <p:sp>
        <p:nvSpPr>
          <p:cNvPr id="19" name="Espace réservé de la date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D6A71E-5097-45AE-A1FE-F9B9059DADF4}" type="datetimeFigureOut">
              <a:rPr lang="fr-FR" smtClean="0"/>
              <a:t>20/05/2013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11" name="Espace réservé du numéro de diapositive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2E2A83-B8B0-4E64-AE67-226D6DFE52D8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D6A71E-5097-45AE-A1FE-F9B9059DADF4}" type="datetimeFigureOut">
              <a:rPr lang="fr-FR" smtClean="0"/>
              <a:t>20/05/2013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2E2A83-B8B0-4E64-AE67-226D6DFE52D8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à coins arrondis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à coins arrondis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D6A71E-5097-45AE-A1FE-F9B9059DADF4}" type="datetimeFigureOut">
              <a:rPr lang="fr-FR" smtClean="0"/>
              <a:t>20/05/2013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2E2A83-B8B0-4E64-AE67-226D6DFE52D8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D6A71E-5097-45AE-A1FE-F9B9059DADF4}" type="datetimeFigureOut">
              <a:rPr lang="fr-FR" smtClean="0"/>
              <a:t>20/05/2013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2E2A83-B8B0-4E64-AE67-226D6DFE52D8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D6A71E-5097-45AE-A1FE-F9B9059DADF4}" type="datetimeFigureOut">
              <a:rPr lang="fr-FR" smtClean="0"/>
              <a:t>20/05/2013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2E2A83-B8B0-4E64-AE67-226D6DFE52D8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D6A71E-5097-45AE-A1FE-F9B9059DADF4}" type="datetimeFigureOut">
              <a:rPr lang="fr-FR" smtClean="0"/>
              <a:t>20/05/2013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2E2A83-B8B0-4E64-AE67-226D6DFE52D8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à coins arrondis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D6A71E-5097-45AE-A1FE-F9B9059DADF4}" type="datetimeFigureOut">
              <a:rPr lang="fr-FR" smtClean="0"/>
              <a:t>20/05/2013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2E2A83-B8B0-4E64-AE67-226D6DFE52D8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D6A71E-5097-45AE-A1FE-F9B9059DADF4}" type="datetimeFigureOut">
              <a:rPr lang="fr-FR" smtClean="0"/>
              <a:t>20/05/2013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2E2A83-B8B0-4E64-AE67-226D6DFE52D8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à coins arrondis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Arrondir un rectangle à un seul coin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D6A71E-5097-45AE-A1FE-F9B9059DADF4}" type="datetimeFigureOut">
              <a:rPr lang="fr-FR" smtClean="0"/>
              <a:t>20/05/2013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2E2A83-B8B0-4E64-AE67-226D6DFE52D8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fr-FR" dirty="0" smtClean="0"/>
              <a:t>Cliquez sur l'icône pour ajouter une image</a:t>
            </a:r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D6A71E-5097-45AE-A1FE-F9B9059DADF4}" type="datetimeFigureOut">
              <a:rPr lang="fr-FR" smtClean="0"/>
              <a:t>20/05/2013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2E2A83-B8B0-4E64-AE67-226D6DFE52D8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D6A71E-5097-45AE-A1FE-F9B9059DADF4}" type="datetimeFigureOut">
              <a:rPr lang="fr-FR" smtClean="0"/>
              <a:t>20/05/2013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2E2A83-B8B0-4E64-AE67-226D6DFE52D8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à coins arrondis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à coins arrondis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3" name="Espace réservé du titre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25" name="Espace réservé de la date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0D6A71E-5097-45AE-A1FE-F9B9059DADF4}" type="datetimeFigureOut">
              <a:rPr lang="fr-FR" smtClean="0"/>
              <a:t>20/05/2013</a:t>
            </a:fld>
            <a:endParaRPr lang="fr-FR" dirty="0"/>
          </a:p>
        </p:txBody>
      </p:sp>
      <p:sp>
        <p:nvSpPr>
          <p:cNvPr id="18" name="Espace réservé du pied de page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4E2E2A83-B8B0-4E64-AE67-226D6DFE52D8}" type="slidenum">
              <a:rPr lang="fr-FR" smtClean="0"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aure\AppData\Local\Microsoft\Windows\Temporary Internet Files\Content.IE5\E1F9GSVS\MP90043370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620688"/>
            <a:ext cx="39604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>
                <a:latin typeface="Lucida Calligraphy" pitchFamily="66" charset="0"/>
              </a:rPr>
              <a:t>LES BOURLINGUEURS DE L’HEXAGONE</a:t>
            </a:r>
            <a:endParaRPr lang="fr-FR" sz="2800" b="1" dirty="0">
              <a:latin typeface="Lucida Calligraphy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156176" y="943853"/>
            <a:ext cx="27363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 smtClean="0">
                <a:latin typeface="Lucida Calligraphy" pitchFamily="66" charset="0"/>
              </a:rPr>
              <a:t>Auvergne Mai 2013</a:t>
            </a:r>
            <a:endParaRPr lang="fr-FR" sz="2000" b="1" dirty="0"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7131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b="1" i="1" dirty="0" smtClean="0">
                <a:latin typeface="Lucida Calligraphy" pitchFamily="66" charset="0"/>
              </a:rPr>
              <a:t>La photo de Famille</a:t>
            </a:r>
            <a:endParaRPr lang="fr-FR" b="1" i="1" dirty="0">
              <a:latin typeface="Lucida Calligraphy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4104" y="531408"/>
            <a:ext cx="6321829" cy="4185458"/>
          </a:xfrm>
        </p:spPr>
      </p:pic>
    </p:spTree>
    <p:extLst>
      <p:ext uri="{BB962C8B-B14F-4D97-AF65-F5344CB8AC3E}">
        <p14:creationId xmlns:p14="http://schemas.microsoft.com/office/powerpoint/2010/main" val="3870938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0000">
        <p14:glitter pattern="hexagon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uble vague 3"/>
          <p:cNvSpPr/>
          <p:nvPr/>
        </p:nvSpPr>
        <p:spPr>
          <a:xfrm>
            <a:off x="1259632" y="1844824"/>
            <a:ext cx="7056784" cy="2880320"/>
          </a:xfrm>
          <a:prstGeom prst="doubleWav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691680" y="2564904"/>
            <a:ext cx="64087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latin typeface="Lucida Calligraphy" pitchFamily="66" charset="0"/>
              </a:rPr>
              <a:t>Présentation d’une joyeuse bande de Copains</a:t>
            </a:r>
            <a:endParaRPr lang="fr-FR" sz="3200" b="1" dirty="0"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129766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2920" y="260648"/>
            <a:ext cx="8183880" cy="720080"/>
          </a:xfrm>
        </p:spPr>
        <p:txBody>
          <a:bodyPr>
            <a:normAutofit/>
          </a:bodyPr>
          <a:lstStyle/>
          <a:p>
            <a:endParaRPr lang="fr-FR" dirty="0">
              <a:solidFill>
                <a:schemeClr val="tx1"/>
              </a:solidFill>
              <a:latin typeface="Lucida Calligraphy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31" y="764704"/>
            <a:ext cx="4006761" cy="288032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726766"/>
            <a:ext cx="3960440" cy="270223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4266674"/>
            <a:ext cx="3168352" cy="237626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ZoneTexte 9"/>
          <p:cNvSpPr txBox="1"/>
          <p:nvPr/>
        </p:nvSpPr>
        <p:spPr>
          <a:xfrm>
            <a:off x="493231" y="4005064"/>
            <a:ext cx="28546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latin typeface="Lucida Calligraphy" pitchFamily="66" charset="0"/>
              </a:rPr>
              <a:t>L’administrateur Jean-Pierre et Laure son épouse</a:t>
            </a:r>
            <a:endParaRPr lang="fr-FR" sz="1400" dirty="0">
              <a:latin typeface="Lucida Calligraphy" pitchFamily="66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364088" y="3786414"/>
            <a:ext cx="309634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latin typeface="Lucida Calligraphy" pitchFamily="66" charset="0"/>
              </a:rPr>
              <a:t>L’administrateur en second Christian et son épouse Fabienne</a:t>
            </a:r>
            <a:endParaRPr lang="fr-FR" sz="1400" dirty="0">
              <a:latin typeface="Lucida Calligraphy" pitchFamily="66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6012160" y="5661248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latin typeface="Lucida Calligraphy" pitchFamily="66" charset="0"/>
              </a:rPr>
              <a:t>La comptable Cendrine et son époux Philippe</a:t>
            </a:r>
            <a:endParaRPr lang="fr-FR" sz="1400" dirty="0"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091717"/>
      </p:ext>
    </p:extLst>
  </p:cSld>
  <p:clrMapOvr>
    <a:masterClrMapping/>
  </p:clrMapOvr>
  <p:transition spd="slow" advTm="10000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12676"/>
            <a:ext cx="3168352" cy="23762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5" y="512677"/>
            <a:ext cx="3256949" cy="24427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212976"/>
            <a:ext cx="3456384" cy="25922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5" y="3284984"/>
            <a:ext cx="3504389" cy="26282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06136284"/>
      </p:ext>
    </p:extLst>
  </p:cSld>
  <p:clrMapOvr>
    <a:masterClrMapping/>
  </p:clrMapOvr>
  <p:transition spd="slow" advTm="10000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21982"/>
            <a:ext cx="3600400" cy="27003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521982"/>
            <a:ext cx="3600400" cy="27003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356992"/>
            <a:ext cx="3672408" cy="27449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356916"/>
            <a:ext cx="3384376" cy="253828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ZoneTexte 7"/>
          <p:cNvSpPr txBox="1"/>
          <p:nvPr/>
        </p:nvSpPr>
        <p:spPr>
          <a:xfrm>
            <a:off x="3491880" y="306896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Lucida Calligraphy" pitchFamily="66" charset="0"/>
              </a:rPr>
              <a:t>Que du bonheur </a:t>
            </a:r>
            <a:r>
              <a:rPr lang="fr-FR" dirty="0" smtClean="0"/>
              <a:t>!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40993539"/>
      </p:ext>
    </p:extLst>
  </p:cSld>
  <p:clrMapOvr>
    <a:masterClrMapping/>
  </p:clrMapOvr>
  <p:transition spd="slow" advTm="10000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692696"/>
            <a:ext cx="3672408" cy="275430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1969" y="448136"/>
            <a:ext cx="3816424" cy="28623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973" y="3609020"/>
            <a:ext cx="3707904" cy="27809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901" y="3481104"/>
            <a:ext cx="3923928" cy="29429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ZoneTexte 1"/>
          <p:cNvSpPr txBox="1"/>
          <p:nvPr/>
        </p:nvSpPr>
        <p:spPr>
          <a:xfrm>
            <a:off x="2843808" y="2924944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Lucida Calligraphy" pitchFamily="66" charset="0"/>
              </a:rPr>
              <a:t>Ils sont pas Beaux les Petits Jeunes !!</a:t>
            </a:r>
            <a:endParaRPr lang="fr-FR" b="1" dirty="0"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331244"/>
      </p:ext>
    </p:extLst>
  </p:cSld>
  <p:clrMapOvr>
    <a:masterClrMapping/>
  </p:clrMapOvr>
  <p:transition spd="slow" advTm="10000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1579" r="32597"/>
          <a:stretch/>
        </p:blipFill>
        <p:spPr>
          <a:xfrm>
            <a:off x="539552" y="914400"/>
            <a:ext cx="2914972" cy="33426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562" t="6210" r="-19562" b="-26751"/>
          <a:stretch/>
        </p:blipFill>
        <p:spPr>
          <a:xfrm>
            <a:off x="3995936" y="722396"/>
            <a:ext cx="4645868" cy="34844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3664209"/>
            <a:ext cx="3384376" cy="22416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ZoneTexte 1"/>
          <p:cNvSpPr txBox="1"/>
          <p:nvPr/>
        </p:nvSpPr>
        <p:spPr>
          <a:xfrm>
            <a:off x="1475656" y="4257092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atin typeface="Lucida Calligraphy" pitchFamily="66" charset="0"/>
              </a:rPr>
              <a:t>A quand la prochaine fiesta ?</a:t>
            </a:r>
            <a:endParaRPr lang="fr-FR" b="1" dirty="0"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881606"/>
      </p:ext>
    </p:extLst>
  </p:cSld>
  <p:clrMapOvr>
    <a:masterClrMapping/>
  </p:clrMapOvr>
  <p:transition spd="slow" advTm="10000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188639"/>
            <a:ext cx="8183880" cy="1080429"/>
          </a:xfrm>
        </p:spPr>
        <p:txBody>
          <a:bodyPr>
            <a:normAutofit/>
          </a:bodyPr>
          <a:lstStyle/>
          <a:p>
            <a:pPr algn="ctr"/>
            <a:r>
              <a:rPr lang="fr-FR" sz="1800" b="0" dirty="0" smtClean="0">
                <a:solidFill>
                  <a:schemeClr val="tx1"/>
                </a:solidFill>
                <a:latin typeface="Lucida Calligraphy" pitchFamily="66" charset="0"/>
              </a:rPr>
              <a:t>UN PETIT VERRE POUR CELLER UNE AMITIÉ TOUTE NEUVE</a:t>
            </a:r>
            <a:endParaRPr lang="fr-FR" sz="1800" b="0" dirty="0">
              <a:solidFill>
                <a:schemeClr val="tx1"/>
              </a:solidFill>
              <a:latin typeface="Lucida Calligraphy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5523">
            <a:off x="581274" y="1653178"/>
            <a:ext cx="3442267" cy="22799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7299">
            <a:off x="4925679" y="1447674"/>
            <a:ext cx="3384376" cy="2241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3636">
            <a:off x="864022" y="4163977"/>
            <a:ext cx="3267385" cy="21641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4113478"/>
            <a:ext cx="3419872" cy="22651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80627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0000">
        <p14:reveal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2920" y="476672"/>
            <a:ext cx="8183880" cy="792088"/>
          </a:xfrm>
        </p:spPr>
        <p:txBody>
          <a:bodyPr>
            <a:normAutofit/>
          </a:bodyPr>
          <a:lstStyle/>
          <a:p>
            <a:pPr algn="ctr"/>
            <a:r>
              <a:rPr lang="fr-FR" sz="1800" dirty="0" smtClean="0">
                <a:solidFill>
                  <a:schemeClr val="tx1"/>
                </a:solidFill>
                <a:latin typeface="Lucida Calligraphy" pitchFamily="66" charset="0"/>
              </a:rPr>
              <a:t>BURSTNER A DE QUOI ETRE FIER DE NOTRE FLOTTE DE CAMPING CAR</a:t>
            </a:r>
            <a:endParaRPr lang="fr-FR" sz="1800" dirty="0">
              <a:solidFill>
                <a:schemeClr val="tx1"/>
              </a:solidFill>
              <a:latin typeface="Lucida Calligraphy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01310">
            <a:off x="689462" y="1474654"/>
            <a:ext cx="3480967" cy="23055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280998"/>
            <a:ext cx="3563888" cy="23604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271098"/>
            <a:ext cx="2975823" cy="22318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211361"/>
            <a:ext cx="3096344" cy="23222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2852211"/>
            <a:ext cx="3805127" cy="252027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55219880"/>
      </p:ext>
    </p:extLst>
  </p:cSld>
  <p:clrMapOvr>
    <a:masterClrMapping/>
  </p:clrMapOvr>
  <p:transition spd="slow" advTm="10000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1556792"/>
            <a:ext cx="8183880" cy="1051560"/>
          </a:xfrm>
        </p:spPr>
        <p:txBody>
          <a:bodyPr>
            <a:normAutofit fontScale="90000"/>
          </a:bodyPr>
          <a:lstStyle/>
          <a:p>
            <a:pPr algn="ctr"/>
            <a:r>
              <a:rPr lang="fr-FR" u="sng" dirty="0">
                <a:solidFill>
                  <a:schemeClr val="tx1"/>
                </a:solidFill>
                <a:latin typeface="Lucida Calligraphy" pitchFamily="66" charset="0"/>
              </a:rPr>
              <a:t>Maintenant passons aux choses sérieuses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286000" y="2967335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latin typeface="Lucida Calligraphy" pitchFamily="66" charset="0"/>
              </a:rPr>
              <a:t>Bürstner a la gentillesse de vous offrir quelques présents afin de vous remercier de votre fidélité .</a:t>
            </a:r>
          </a:p>
        </p:txBody>
      </p:sp>
      <p:pic>
        <p:nvPicPr>
          <p:cNvPr id="1026" name="Picture 2" descr="http://www.azuraccessoires83.com/ressources/images_clicables_9/burstner-yyz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16" y="4221087"/>
            <a:ext cx="3227757" cy="1831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019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5538847" y="404664"/>
            <a:ext cx="2971800" cy="1224136"/>
          </a:xfrm>
        </p:spPr>
        <p:txBody>
          <a:bodyPr>
            <a:normAutofit/>
          </a:bodyPr>
          <a:lstStyle/>
          <a:p>
            <a:endParaRPr lang="fr-FR" dirty="0" smtClean="0">
              <a:latin typeface="Lucida Calligraphy" pitchFamily="66" charset="0"/>
            </a:endParaRPr>
          </a:p>
          <a:p>
            <a:endParaRPr lang="fr-FR" dirty="0" smtClean="0">
              <a:latin typeface="Lucida Calligraphy" pitchFamily="66" charset="0"/>
            </a:endParaRPr>
          </a:p>
          <a:p>
            <a:endParaRPr lang="fr-FR" dirty="0" smtClean="0">
              <a:latin typeface="Lucida Calligraphy" pitchFamily="66" charset="0"/>
            </a:endParaRPr>
          </a:p>
          <a:p>
            <a:endParaRPr lang="fr-FR" dirty="0">
              <a:latin typeface="Lucida Calligraphy" pitchFamily="66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1843">
            <a:off x="772619" y="618162"/>
            <a:ext cx="2609231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426">
            <a:off x="5312508" y="857602"/>
            <a:ext cx="3016062" cy="19976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816" y="3856601"/>
            <a:ext cx="2810720" cy="18815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3485" y="3613666"/>
            <a:ext cx="3173622" cy="21244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ZoneTexte 15"/>
          <p:cNvSpPr txBox="1"/>
          <p:nvPr/>
        </p:nvSpPr>
        <p:spPr>
          <a:xfrm>
            <a:off x="802237" y="5738157"/>
            <a:ext cx="2810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latin typeface="Lucida Calligraphy" pitchFamily="66" charset="0"/>
              </a:rPr>
              <a:t>Un bisous, un bisous</a:t>
            </a:r>
            <a:endParaRPr lang="fr-FR" sz="1600" b="1" dirty="0">
              <a:latin typeface="Lucida Calligraphy" pitchFamily="66" charset="0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467544" y="2492896"/>
            <a:ext cx="3312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latin typeface="Lucida Calligraphy" pitchFamily="66" charset="0"/>
              </a:rPr>
              <a:t>Tout cela pour moi, il fallait pas , c’est beaucoup trop!!!!!</a:t>
            </a:r>
            <a:endParaRPr lang="fr-FR" sz="1600" b="1" dirty="0">
              <a:latin typeface="Lucida Calligraphy" pitchFamily="66" charset="0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4788024" y="2948152"/>
            <a:ext cx="3600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latin typeface="Lucida Calligraphy" pitchFamily="66" charset="0"/>
              </a:rPr>
              <a:t>1,2,3,zut, je ne sais plus ou j’en suis!!</a:t>
            </a:r>
            <a:endParaRPr lang="fr-FR" sz="1600" b="1" dirty="0">
              <a:latin typeface="Lucida Calligraphy" pitchFamily="66" charset="0"/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5252655" y="6107489"/>
            <a:ext cx="34238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latin typeface="Lucida Calligraphy" pitchFamily="66" charset="0"/>
              </a:rPr>
              <a:t>Dis moi ma chérie tu me le prêtes ton sac ?</a:t>
            </a:r>
            <a:endParaRPr lang="fr-FR" sz="1600" b="1" dirty="0"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185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10000">
        <p14:switch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6672"/>
            <a:ext cx="7846281" cy="43204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rganigramme : Bande perforée 4"/>
          <p:cNvSpPr/>
          <p:nvPr/>
        </p:nvSpPr>
        <p:spPr>
          <a:xfrm>
            <a:off x="971600" y="4869160"/>
            <a:ext cx="7272808" cy="1440160"/>
          </a:xfrm>
          <a:prstGeom prst="flowChartPunchedTap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1115616" y="5373216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Lucida Calligraphy" pitchFamily="66" charset="0"/>
              </a:rPr>
              <a:t>Bienvenue à Tous, nous allons passer aux choses sérieuses. Un petit coup à boire et un repas en prime .</a:t>
            </a:r>
            <a:endParaRPr lang="fr-FR" b="1" dirty="0"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672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800" dirty="0" smtClean="0">
                <a:solidFill>
                  <a:schemeClr val="tx1"/>
                </a:solidFill>
                <a:latin typeface="Lucida Calligraphy" pitchFamily="66" charset="0"/>
              </a:rPr>
              <a:t>Bon appétit </a:t>
            </a:r>
            <a:endParaRPr lang="fr-FR" sz="4800" dirty="0">
              <a:solidFill>
                <a:schemeClr val="tx1"/>
              </a:solidFill>
              <a:latin typeface="Lucida Calligraphy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04664"/>
            <a:ext cx="6588224" cy="4363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46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20688"/>
            <a:ext cx="3024336" cy="20031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1177" y="380057"/>
            <a:ext cx="3387640" cy="224376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924944"/>
            <a:ext cx="2304256" cy="3384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ZoneTexte 6"/>
          <p:cNvSpPr txBox="1"/>
          <p:nvPr/>
        </p:nvSpPr>
        <p:spPr>
          <a:xfrm>
            <a:off x="3707905" y="3429000"/>
            <a:ext cx="223224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1400" b="1" i="1" dirty="0" smtClean="0">
              <a:latin typeface="Lucida Calligraphy" pitchFamily="66" charset="0"/>
            </a:endParaRPr>
          </a:p>
          <a:p>
            <a:endParaRPr lang="fr-FR" sz="1100" dirty="0"/>
          </a:p>
        </p:txBody>
      </p:sp>
      <p:sp>
        <p:nvSpPr>
          <p:cNvPr id="8" name="Parchemin vertical 7"/>
          <p:cNvSpPr/>
          <p:nvPr/>
        </p:nvSpPr>
        <p:spPr>
          <a:xfrm>
            <a:off x="2757356" y="1657424"/>
            <a:ext cx="3038780" cy="3600400"/>
          </a:xfrm>
          <a:prstGeom prst="verticalScroll">
            <a:avLst>
              <a:gd name="adj" fmla="val 25000"/>
            </a:avLst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i="1" dirty="0">
                <a:solidFill>
                  <a:schemeClr val="tx1"/>
                </a:solidFill>
                <a:latin typeface="Lucida Calligraphy" pitchFamily="66" charset="0"/>
              </a:rPr>
              <a:t>Mercredi </a:t>
            </a:r>
            <a:endParaRPr lang="fr-FR" sz="1600" b="1" i="1" dirty="0" smtClean="0">
              <a:solidFill>
                <a:schemeClr val="tx1"/>
              </a:solidFill>
              <a:latin typeface="Lucida Calligraphy" pitchFamily="66" charset="0"/>
            </a:endParaRPr>
          </a:p>
          <a:p>
            <a:pPr algn="ctr"/>
            <a:r>
              <a:rPr lang="fr-FR" sz="1600" b="1" i="1" dirty="0" smtClean="0">
                <a:solidFill>
                  <a:schemeClr val="tx1"/>
                </a:solidFill>
                <a:latin typeface="Lucida Calligraphy" pitchFamily="66" charset="0"/>
              </a:rPr>
              <a:t>8 </a:t>
            </a:r>
            <a:r>
              <a:rPr lang="fr-FR" sz="1600" b="1" i="1" dirty="0">
                <a:solidFill>
                  <a:schemeClr val="tx1"/>
                </a:solidFill>
                <a:latin typeface="Lucida Calligraphy" pitchFamily="66" charset="0"/>
              </a:rPr>
              <a:t>mai 2013 </a:t>
            </a:r>
          </a:p>
          <a:p>
            <a:endParaRPr lang="fr-FR" sz="1600" b="1" i="1" dirty="0">
              <a:solidFill>
                <a:schemeClr val="tx1"/>
              </a:solidFill>
              <a:latin typeface="Lucida Calligraphy" pitchFamily="66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fr-FR" sz="1600" b="1" i="1" dirty="0">
                <a:solidFill>
                  <a:schemeClr val="tx1"/>
                </a:solidFill>
                <a:latin typeface="Lucida Calligraphy" pitchFamily="66" charset="0"/>
              </a:rPr>
              <a:t>Apéritif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fr-FR" sz="1600" b="1" i="1" dirty="0">
                <a:solidFill>
                  <a:schemeClr val="tx1"/>
                </a:solidFill>
                <a:latin typeface="Lucida Calligraphy" pitchFamily="66" charset="0"/>
              </a:rPr>
              <a:t>Salade  verte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fr-FR" sz="1600" b="1" i="1" dirty="0">
                <a:solidFill>
                  <a:schemeClr val="tx1"/>
                </a:solidFill>
                <a:latin typeface="Lucida Calligraphy" pitchFamily="66" charset="0"/>
              </a:rPr>
              <a:t>Truffade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fr-FR" sz="1600" b="1" i="1" dirty="0" smtClean="0">
                <a:solidFill>
                  <a:schemeClr val="tx1"/>
                </a:solidFill>
                <a:latin typeface="Lucida Calligraphy" pitchFamily="66" charset="0"/>
              </a:rPr>
              <a:t>Jambon cru </a:t>
            </a:r>
            <a:r>
              <a:rPr lang="fr-FR" sz="1600" b="1" i="1" dirty="0">
                <a:solidFill>
                  <a:schemeClr val="tx1"/>
                </a:solidFill>
                <a:latin typeface="Lucida Calligraphy" pitchFamily="66" charset="0"/>
              </a:rPr>
              <a:t>de pays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fr-FR" sz="1600" b="1" i="1" dirty="0">
                <a:solidFill>
                  <a:schemeClr val="tx1"/>
                </a:solidFill>
                <a:latin typeface="Lucida Calligraphy" pitchFamily="66" charset="0"/>
              </a:rPr>
              <a:t>Tarte aux pommes</a:t>
            </a: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3682237"/>
            <a:ext cx="3341778" cy="2237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ZoneTexte 1"/>
          <p:cNvSpPr txBox="1"/>
          <p:nvPr/>
        </p:nvSpPr>
        <p:spPr>
          <a:xfrm>
            <a:off x="5414797" y="2943994"/>
            <a:ext cx="309634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>
                <a:latin typeface="Lucida Calligraphy" pitchFamily="66" charset="0"/>
              </a:rPr>
              <a:t>On va essayer d’en laisser pour les autres…..Hein…..T’es d’accord mon pot</a:t>
            </a:r>
            <a:endParaRPr lang="fr-FR" sz="1400" b="1" dirty="0"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363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4797152"/>
            <a:ext cx="8183880" cy="1051560"/>
          </a:xfrm>
        </p:spPr>
        <p:txBody>
          <a:bodyPr>
            <a:noAutofit/>
          </a:bodyPr>
          <a:lstStyle/>
          <a:p>
            <a:pPr algn="ctr"/>
            <a:r>
              <a:rPr lang="fr-FR" sz="2000" b="0" dirty="0" smtClean="0">
                <a:solidFill>
                  <a:schemeClr val="tx1"/>
                </a:solidFill>
                <a:latin typeface="Lucida Calligraphy" pitchFamily="66" charset="0"/>
              </a:rPr>
              <a:t>Chacun de nous a apporté une spécialité de sa région ce qui nous a permis de voyager autrement</a:t>
            </a:r>
            <a:endParaRPr lang="fr-FR" sz="2000" b="0" dirty="0">
              <a:solidFill>
                <a:schemeClr val="tx1"/>
              </a:solidFill>
              <a:latin typeface="Lucida Calligraphy" pitchFamily="66" charset="0"/>
            </a:endParaRPr>
          </a:p>
        </p:txBody>
      </p:sp>
      <p:sp>
        <p:nvSpPr>
          <p:cNvPr id="3" name="Organigramme : Bande perforée 2"/>
          <p:cNvSpPr/>
          <p:nvPr/>
        </p:nvSpPr>
        <p:spPr>
          <a:xfrm>
            <a:off x="1259632" y="1484784"/>
            <a:ext cx="7056784" cy="2736304"/>
          </a:xfrm>
          <a:prstGeom prst="flowChartPunchedTap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solidFill>
              <a:schemeClr val="accent3">
                <a:lumMod val="60000"/>
                <a:lumOff val="40000"/>
              </a:schemeClr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2263343" y="2659825"/>
            <a:ext cx="4896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800" b="1" dirty="0" smtClean="0">
                <a:latin typeface="Monotype Corsiva" pitchFamily="66" charset="0"/>
              </a:rPr>
              <a:t>La Table Espagnole</a:t>
            </a:r>
            <a:endParaRPr lang="fr-FR" sz="4800" b="1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39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0000">
        <p14:glitter pattern="hexagon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971600" y="2848699"/>
            <a:ext cx="3600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latin typeface="Lucida Calligraphy" pitchFamily="66" charset="0"/>
              </a:rPr>
              <a:t>En premier plan la Belgique avec son fromage ,son boudin ,son sirop de Liège et bien sûr La Bière</a:t>
            </a:r>
            <a:endParaRPr lang="fr-FR" sz="1400" dirty="0">
              <a:latin typeface="Lucida Calligraphy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595128"/>
            <a:ext cx="3918280" cy="24521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ZoneTexte 5"/>
          <p:cNvSpPr txBox="1"/>
          <p:nvPr/>
        </p:nvSpPr>
        <p:spPr>
          <a:xfrm>
            <a:off x="4768521" y="3218031"/>
            <a:ext cx="3702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latin typeface="Lucida Calligraphy" pitchFamily="66" charset="0"/>
              </a:rPr>
              <a:t>Plus loin un autre pays : le Portugal avec ses spécialités</a:t>
            </a:r>
            <a:endParaRPr lang="fr-FR" sz="1400" dirty="0">
              <a:latin typeface="Lucida Calligraphy" pitchFamily="66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654" y="3861048"/>
            <a:ext cx="3884867" cy="21423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ZoneTexte 7"/>
          <p:cNvSpPr txBox="1"/>
          <p:nvPr/>
        </p:nvSpPr>
        <p:spPr>
          <a:xfrm>
            <a:off x="4932040" y="5085184"/>
            <a:ext cx="37444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latin typeface="Lucida Calligraphy" pitchFamily="66" charset="0"/>
              </a:rPr>
              <a:t>La France n’est pas en reste avec ses fromages et ses charcuteries de pays ainsi  que tous les autres délices dont elle a le secret.</a:t>
            </a:r>
            <a:endParaRPr lang="fr-FR" sz="1400" dirty="0">
              <a:latin typeface="Lucida Calligraphy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37879"/>
            <a:ext cx="3635896" cy="243394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17357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14:prism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arme 3"/>
          <p:cNvSpPr/>
          <p:nvPr/>
        </p:nvSpPr>
        <p:spPr>
          <a:xfrm rot="859578">
            <a:off x="3779912" y="708898"/>
            <a:ext cx="3456384" cy="3240360"/>
          </a:xfrm>
          <a:prstGeom prst="teardrop">
            <a:avLst>
              <a:gd name="adj" fmla="val 14221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4355976" y="1052736"/>
            <a:ext cx="259228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>
                <a:latin typeface="Lucida Calligraphy" pitchFamily="66" charset="0"/>
              </a:rPr>
              <a:t>Jeudi 9 mai</a:t>
            </a:r>
          </a:p>
          <a:p>
            <a:pPr algn="ctr"/>
            <a:endParaRPr lang="fr-FR" sz="1600" dirty="0" smtClean="0">
              <a:latin typeface="Lucida Calligraphy" pitchFamily="66" charset="0"/>
            </a:endParaRPr>
          </a:p>
          <a:p>
            <a:pPr algn="ctr"/>
            <a:r>
              <a:rPr lang="fr-FR" sz="1600" dirty="0" smtClean="0">
                <a:latin typeface="Lucida Calligraphy" pitchFamily="66" charset="0"/>
              </a:rPr>
              <a:t>Apéritif</a:t>
            </a:r>
          </a:p>
          <a:p>
            <a:pPr algn="ctr"/>
            <a:r>
              <a:rPr lang="fr-FR" sz="1600" dirty="0" smtClean="0">
                <a:latin typeface="Lucida Calligraphy" pitchFamily="66" charset="0"/>
              </a:rPr>
              <a:t>Pâté en croûte </a:t>
            </a:r>
          </a:p>
          <a:p>
            <a:pPr algn="ctr"/>
            <a:r>
              <a:rPr lang="fr-FR" sz="1600" dirty="0" smtClean="0">
                <a:latin typeface="Lucida Calligraphy" pitchFamily="66" charset="0"/>
              </a:rPr>
              <a:t>Pâtes à la Carbonara</a:t>
            </a:r>
          </a:p>
          <a:p>
            <a:pPr algn="ctr"/>
            <a:r>
              <a:rPr lang="fr-FR" sz="1600" dirty="0" smtClean="0">
                <a:latin typeface="Lucida Calligraphy" pitchFamily="66" charset="0"/>
              </a:rPr>
              <a:t>Salade verte</a:t>
            </a:r>
          </a:p>
          <a:p>
            <a:pPr algn="ctr"/>
            <a:r>
              <a:rPr lang="fr-FR" sz="1600" dirty="0" smtClean="0">
                <a:latin typeface="Lucida Calligraphy" pitchFamily="66" charset="0"/>
              </a:rPr>
              <a:t>Tarte aux pommes feuilletée</a:t>
            </a:r>
            <a:endParaRPr lang="fr-FR" sz="1600" dirty="0">
              <a:latin typeface="Lucida Calligraphy" pitchFamily="66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3168352" cy="20985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852936"/>
            <a:ext cx="3312368" cy="21939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221088"/>
            <a:ext cx="3528392" cy="23369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755576" y="5046842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dirty="0" smtClean="0">
                <a:latin typeface="Lucida Calligraphy" pitchFamily="66" charset="0"/>
              </a:rPr>
              <a:t>Ton assiette est vide alors tu as droit au dessert</a:t>
            </a:r>
            <a:endParaRPr lang="fr-FR" sz="1200" b="1" dirty="0">
              <a:latin typeface="Lucida Calligraphy" pitchFamily="66" charset="0"/>
            </a:endParaRPr>
          </a:p>
        </p:txBody>
      </p:sp>
      <p:sp>
        <p:nvSpPr>
          <p:cNvPr id="9" name="Bulle ronde 8"/>
          <p:cNvSpPr/>
          <p:nvPr/>
        </p:nvSpPr>
        <p:spPr>
          <a:xfrm>
            <a:off x="7140438" y="2643825"/>
            <a:ext cx="1536018" cy="1517453"/>
          </a:xfrm>
          <a:prstGeom prst="wedgeEllipseCallout">
            <a:avLst>
              <a:gd name="adj1" fmla="val -97085"/>
              <a:gd name="adj2" fmla="val 105543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/>
          <p:cNvSpPr txBox="1"/>
          <p:nvPr/>
        </p:nvSpPr>
        <p:spPr>
          <a:xfrm>
            <a:off x="7452320" y="3114839"/>
            <a:ext cx="93610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00" b="1" dirty="0" smtClean="0">
                <a:latin typeface="Lucida Calligraphy" pitchFamily="66" charset="0"/>
              </a:rPr>
              <a:t>Dis-moi elle est bonne cette tarte</a:t>
            </a:r>
            <a:r>
              <a:rPr lang="fr-FR" sz="1200" b="1" dirty="0" smtClean="0"/>
              <a:t>?</a:t>
            </a:r>
            <a:endParaRPr lang="fr-FR" sz="1200" b="1" dirty="0"/>
          </a:p>
        </p:txBody>
      </p:sp>
    </p:spTree>
    <p:extLst>
      <p:ext uri="{BB962C8B-B14F-4D97-AF65-F5344CB8AC3E}">
        <p14:creationId xmlns:p14="http://schemas.microsoft.com/office/powerpoint/2010/main" val="3432198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2920" y="404664"/>
            <a:ext cx="8183880" cy="1800200"/>
          </a:xfrm>
        </p:spPr>
        <p:txBody>
          <a:bodyPr>
            <a:normAutofit/>
          </a:bodyPr>
          <a:lstStyle/>
          <a:p>
            <a:r>
              <a:rPr lang="fr-FR" sz="2000" dirty="0" smtClean="0">
                <a:solidFill>
                  <a:schemeClr val="tx1"/>
                </a:solidFill>
                <a:latin typeface="Lucida Calligraphy" pitchFamily="66" charset="0"/>
              </a:rPr>
              <a:t>Comme chacun sait rien ne se gaspille donc on repart avec une Table Espagnole ce soir pour terminer toute cette bonne nourriture .</a:t>
            </a:r>
            <a:br>
              <a:rPr lang="fr-FR" sz="2000" dirty="0" smtClean="0">
                <a:solidFill>
                  <a:schemeClr val="tx1"/>
                </a:solidFill>
                <a:latin typeface="Lucida Calligraphy" pitchFamily="66" charset="0"/>
              </a:rPr>
            </a:br>
            <a:endParaRPr lang="fr-FR" sz="2000" dirty="0">
              <a:solidFill>
                <a:schemeClr val="tx1"/>
              </a:solidFill>
              <a:latin typeface="Lucida Calligraphy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80401">
            <a:off x="1043608" y="2276872"/>
            <a:ext cx="2592288" cy="38724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2049800"/>
            <a:ext cx="4840539" cy="32403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04637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2996952"/>
            <a:ext cx="8183880" cy="792088"/>
          </a:xfrm>
        </p:spPr>
        <p:txBody>
          <a:bodyPr>
            <a:normAutofit/>
          </a:bodyPr>
          <a:lstStyle/>
          <a:p>
            <a:pPr algn="ctr"/>
            <a:r>
              <a:rPr lang="fr-FR" sz="2000" b="0" dirty="0" smtClean="0">
                <a:solidFill>
                  <a:schemeClr val="tx1"/>
                </a:solidFill>
              </a:rPr>
              <a:t>Quelques bons moments en soirée a surtout ne pas oublier car ils sont tous aussi délirants les uns que les autres.</a:t>
            </a:r>
            <a:endParaRPr lang="fr-FR" sz="2000" b="0" dirty="0">
              <a:solidFill>
                <a:schemeClr val="tx1"/>
              </a:solidFill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68563">
            <a:off x="1259632" y="692696"/>
            <a:ext cx="1584176" cy="2366487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413266"/>
            <a:ext cx="1651600" cy="246720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75840">
            <a:off x="6825639" y="409844"/>
            <a:ext cx="1656183" cy="247405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65764">
            <a:off x="1187624" y="4005064"/>
            <a:ext cx="1728192" cy="258162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7251" y="3886876"/>
            <a:ext cx="1717002" cy="2564904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95" b="5730"/>
          <a:stretch/>
        </p:blipFill>
        <p:spPr>
          <a:xfrm rot="854940">
            <a:off x="6814215" y="3958692"/>
            <a:ext cx="1585354" cy="2421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768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071" y="1264142"/>
            <a:ext cx="3384376" cy="22416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187624" y="585554"/>
            <a:ext cx="6336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Lucida Calligraphy" pitchFamily="66" charset="0"/>
              </a:rPr>
              <a:t>Voici les petites mains qui ont œuvrées pour que tout se passe au mieux</a:t>
            </a:r>
            <a:endParaRPr lang="fr-FR" dirty="0">
              <a:latin typeface="Lucida Calligraphy" pitchFamily="66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49954" b="-3848"/>
          <a:stretch/>
        </p:blipFill>
        <p:spPr>
          <a:xfrm>
            <a:off x="6444208" y="1124744"/>
            <a:ext cx="2160240" cy="3050828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06" t="699" r="23708" b="18861"/>
          <a:stretch/>
        </p:blipFill>
        <p:spPr>
          <a:xfrm>
            <a:off x="863023" y="4005064"/>
            <a:ext cx="2487636" cy="2205786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972"/>
          <a:stretch/>
        </p:blipFill>
        <p:spPr>
          <a:xfrm>
            <a:off x="3635896" y="3356992"/>
            <a:ext cx="2863842" cy="2705108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577071" y="3704278"/>
            <a:ext cx="30588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 smtClean="0">
                <a:latin typeface="Lucida Calligraphy" pitchFamily="66" charset="0"/>
              </a:rPr>
              <a:t>Fabienne</a:t>
            </a:r>
            <a:endParaRPr lang="fr-FR" sz="1400" b="1" dirty="0">
              <a:latin typeface="Lucida Calligraphy" pitchFamily="66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6948264" y="4175572"/>
            <a:ext cx="1656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 smtClean="0">
                <a:latin typeface="Lucida Calligraphy" pitchFamily="66" charset="0"/>
              </a:rPr>
              <a:t>Yolande</a:t>
            </a:r>
            <a:endParaRPr lang="fr-FR" sz="1200" b="1" dirty="0">
              <a:latin typeface="Lucida Calligraphy" pitchFamily="66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702538" y="6210850"/>
            <a:ext cx="27363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 smtClean="0">
                <a:latin typeface="Lucida Calligraphy" pitchFamily="66" charset="0"/>
              </a:rPr>
              <a:t>Cendrine</a:t>
            </a:r>
            <a:endParaRPr lang="fr-FR" sz="1200" b="1" dirty="0">
              <a:latin typeface="Lucida Calligraphy" pitchFamily="66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4420283" y="6062100"/>
            <a:ext cx="19958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 smtClean="0">
                <a:latin typeface="Lucida Calligraphy" pitchFamily="66" charset="0"/>
              </a:rPr>
              <a:t>Laure</a:t>
            </a:r>
            <a:endParaRPr lang="fr-FR" sz="1400" b="1" dirty="0"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5127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0" y="1478748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2400" b="1" i="1" dirty="0">
                <a:latin typeface="Lucida Calligraphy" pitchFamily="66" charset="0"/>
              </a:rPr>
              <a:t>Un grand merci à tout le monde pour ces quelques jours de joies et de bonne humeur passés au cœur des volcans d’Auvergne. Je vous dédis à tous et toutes ces quelques images qui je pense vous feront plaisir.</a:t>
            </a:r>
          </a:p>
          <a:p>
            <a:pPr algn="ctr"/>
            <a:endParaRPr lang="fr-FR" sz="2400" b="1" i="1" dirty="0">
              <a:latin typeface="Lucida Calligraphy" pitchFamily="66" charset="0"/>
            </a:endParaRPr>
          </a:p>
          <a:p>
            <a:pPr algn="ctr"/>
            <a:r>
              <a:rPr lang="fr-FR" sz="2400" b="1" i="1" dirty="0">
                <a:latin typeface="Lucida Calligraphy" pitchFamily="66" charset="0"/>
              </a:rPr>
              <a:t>Bien amicalement </a:t>
            </a:r>
          </a:p>
          <a:p>
            <a:pPr algn="ctr"/>
            <a:endParaRPr lang="fr-FR" sz="2400" b="1" i="1" dirty="0">
              <a:latin typeface="Lucida Calligraphy" pitchFamily="66" charset="0"/>
            </a:endParaRPr>
          </a:p>
          <a:p>
            <a:pPr algn="ctr"/>
            <a:r>
              <a:rPr lang="fr-FR" sz="2400" b="1" i="1" dirty="0">
                <a:latin typeface="Lucida Calligraphy" pitchFamily="66" charset="0"/>
              </a:rPr>
              <a:t>Laure</a:t>
            </a:r>
          </a:p>
        </p:txBody>
      </p:sp>
      <p:pic>
        <p:nvPicPr>
          <p:cNvPr id="1026" name="Picture 2" descr="C:\Users\Laure\AppData\Local\Microsoft\Windows\Temporary Internet Files\Content.IE5\00P7CWWZ\MP90040728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085184"/>
            <a:ext cx="1818355" cy="133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4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596</TotalTime>
  <Words>413</Words>
  <Application>Microsoft Office PowerPoint</Application>
  <PresentationFormat>Affichage à l'écran (4:3)</PresentationFormat>
  <Paragraphs>58</Paragraphs>
  <Slides>22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3" baseType="lpstr">
      <vt:lpstr>Aspect</vt:lpstr>
      <vt:lpstr>Présentation PowerPoint</vt:lpstr>
      <vt:lpstr>La photo de Famille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UN PETIT VERRE POUR CELLER UNE AMITIÉ TOUTE NEUVE</vt:lpstr>
      <vt:lpstr>BURSTNER A DE QUOI ETRE FIER DE NOTRE FLOTTE DE CAMPING CAR</vt:lpstr>
      <vt:lpstr>Maintenant passons aux choses sérieuses</vt:lpstr>
      <vt:lpstr>Présentation PowerPoint</vt:lpstr>
      <vt:lpstr>Présentation PowerPoint</vt:lpstr>
      <vt:lpstr>Bon appétit </vt:lpstr>
      <vt:lpstr>Présentation PowerPoint</vt:lpstr>
      <vt:lpstr>Chacun de nous a apporté une spécialité de sa région ce qui nous a permis de voyager autrement</vt:lpstr>
      <vt:lpstr>Présentation PowerPoint</vt:lpstr>
      <vt:lpstr>Présentation PowerPoint</vt:lpstr>
      <vt:lpstr>Comme chacun sait rien ne se gaspille donc on repart avec une Table Espagnole ce soir pour terminer toute cette bonne nourriture . </vt:lpstr>
      <vt:lpstr>Quelques bons moments en soirée a surtout ne pas oublier car ils sont tous aussi délirants les uns que les autres.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Laure</dc:creator>
  <cp:lastModifiedBy>Laure</cp:lastModifiedBy>
  <cp:revision>40</cp:revision>
  <cp:lastPrinted>2013-05-16T15:02:47Z</cp:lastPrinted>
  <dcterms:created xsi:type="dcterms:W3CDTF">2013-05-14T18:50:57Z</dcterms:created>
  <dcterms:modified xsi:type="dcterms:W3CDTF">2013-05-20T18:01:13Z</dcterms:modified>
</cp:coreProperties>
</file>