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F8A6-939F-4052-8930-F1B3A32F00D8}" type="datetimeFigureOut">
              <a:rPr lang="fr-FR" smtClean="0"/>
              <a:pPr/>
              <a:t>14/05/2013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9EC66-CCC2-4BFC-93B0-58FBE24897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F8A6-939F-4052-8930-F1B3A32F00D8}" type="datetimeFigureOut">
              <a:rPr lang="fr-FR" smtClean="0"/>
              <a:pPr/>
              <a:t>14/05/2013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9EC66-CCC2-4BFC-93B0-58FBE24897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F8A6-939F-4052-8930-F1B3A32F00D8}" type="datetimeFigureOut">
              <a:rPr lang="fr-FR" smtClean="0"/>
              <a:pPr/>
              <a:t>14/05/2013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9EC66-CCC2-4BFC-93B0-58FBE24897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F8A6-939F-4052-8930-F1B3A32F00D8}" type="datetimeFigureOut">
              <a:rPr lang="fr-FR" smtClean="0"/>
              <a:pPr/>
              <a:t>14/05/2013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9EC66-CCC2-4BFC-93B0-58FBE24897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F8A6-939F-4052-8930-F1B3A32F00D8}" type="datetimeFigureOut">
              <a:rPr lang="fr-FR" smtClean="0"/>
              <a:pPr/>
              <a:t>14/05/2013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9EC66-CCC2-4BFC-93B0-58FBE24897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F8A6-939F-4052-8930-F1B3A32F00D8}" type="datetimeFigureOut">
              <a:rPr lang="fr-FR" smtClean="0"/>
              <a:pPr/>
              <a:t>14/05/2013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9EC66-CCC2-4BFC-93B0-58FBE24897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F8A6-939F-4052-8930-F1B3A32F00D8}" type="datetimeFigureOut">
              <a:rPr lang="fr-FR" smtClean="0"/>
              <a:pPr/>
              <a:t>14/05/2013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9EC66-CCC2-4BFC-93B0-58FBE24897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F8A6-939F-4052-8930-F1B3A32F00D8}" type="datetimeFigureOut">
              <a:rPr lang="fr-FR" smtClean="0"/>
              <a:pPr/>
              <a:t>14/05/2013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9EC66-CCC2-4BFC-93B0-58FBE24897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F8A6-939F-4052-8930-F1B3A32F00D8}" type="datetimeFigureOut">
              <a:rPr lang="fr-FR" smtClean="0"/>
              <a:pPr/>
              <a:t>14/05/2013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9EC66-CCC2-4BFC-93B0-58FBE24897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F8A6-939F-4052-8930-F1B3A32F00D8}" type="datetimeFigureOut">
              <a:rPr lang="fr-FR" smtClean="0"/>
              <a:pPr/>
              <a:t>14/05/2013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9EC66-CCC2-4BFC-93B0-58FBE24897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F8A6-939F-4052-8930-F1B3A32F00D8}" type="datetimeFigureOut">
              <a:rPr lang="fr-FR" smtClean="0"/>
              <a:pPr/>
              <a:t>14/05/2013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9EC66-CCC2-4BFC-93B0-58FBE24897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7F8A6-939F-4052-8930-F1B3A32F00D8}" type="datetimeFigureOut">
              <a:rPr lang="fr-FR" smtClean="0"/>
              <a:pPr/>
              <a:t>14/05/2013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9EC66-CCC2-4BFC-93B0-58FBE24897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Ghislaine\Documents\POWER%20POINT\COURS%20POWER%20POINT\LECON%206\Jigle_cats.wav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4" name="Image 3" descr="fonddiapo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fondecrandiapo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enfant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07904" y="2996952"/>
            <a:ext cx="5850075" cy="3861048"/>
          </a:xfrm>
          <a:prstGeom prst="rect">
            <a:avLst/>
          </a:prstGeom>
        </p:spPr>
      </p:pic>
      <p:pic>
        <p:nvPicPr>
          <p:cNvPr id="7" name="Image 6" descr="chiens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4861300"/>
            <a:ext cx="2555776" cy="19967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4499992" y="2564904"/>
            <a:ext cx="4464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  <a:cs typeface="Angsana New" pitchFamily="18" charset="-34"/>
              </a:rPr>
              <a:t>Nous faisons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  <a:cs typeface="Angsana New" pitchFamily="18" charset="-34"/>
              </a:rPr>
              <a:t>Un bonhomme de neige</a:t>
            </a:r>
            <a:endParaRPr lang="fr-FR" sz="2800" b="1" dirty="0">
              <a:solidFill>
                <a:schemeClr val="bg1"/>
              </a:solidFill>
              <a:latin typeface="BallroomTango" pitchFamily="34" charset="0"/>
              <a:cs typeface="Angsana New" pitchFamily="18" charset="-34"/>
            </a:endParaRPr>
          </a:p>
        </p:txBody>
      </p:sp>
      <p:pic>
        <p:nvPicPr>
          <p:cNvPr id="9" name="Image 8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2857500" cy="2857500"/>
          </a:xfrm>
          <a:prstGeom prst="rect">
            <a:avLst/>
          </a:prstGeom>
        </p:spPr>
      </p:pic>
      <p:pic>
        <p:nvPicPr>
          <p:cNvPr id="10" name="Image 9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15816" y="0"/>
            <a:ext cx="2857500" cy="2857500"/>
          </a:xfrm>
          <a:prstGeom prst="rect">
            <a:avLst/>
          </a:prstGeom>
        </p:spPr>
      </p:pic>
      <p:pic>
        <p:nvPicPr>
          <p:cNvPr id="11" name="Image 10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86500" y="0"/>
            <a:ext cx="2857500" cy="2857500"/>
          </a:xfrm>
          <a:prstGeom prst="rect">
            <a:avLst/>
          </a:prstGeom>
        </p:spPr>
      </p:pic>
      <p:pic>
        <p:nvPicPr>
          <p:cNvPr id="12" name="Image 11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19872" y="0"/>
            <a:ext cx="2857500" cy="2857500"/>
          </a:xfrm>
          <a:prstGeom prst="rect">
            <a:avLst/>
          </a:prstGeom>
        </p:spPr>
      </p:pic>
      <p:pic>
        <p:nvPicPr>
          <p:cNvPr id="13" name="Image 12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2852936"/>
            <a:ext cx="2857500" cy="2857500"/>
          </a:xfrm>
          <a:prstGeom prst="rect">
            <a:avLst/>
          </a:prstGeom>
        </p:spPr>
      </p:pic>
      <p:pic>
        <p:nvPicPr>
          <p:cNvPr id="14" name="Image 13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4000500"/>
            <a:ext cx="2857500" cy="2857500"/>
          </a:xfrm>
          <a:prstGeom prst="rect">
            <a:avLst/>
          </a:prstGeom>
        </p:spPr>
      </p:pic>
      <p:pic>
        <p:nvPicPr>
          <p:cNvPr id="15" name="Image 14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43808" y="2708920"/>
            <a:ext cx="2857500" cy="2857500"/>
          </a:xfrm>
          <a:prstGeom prst="rect">
            <a:avLst/>
          </a:prstGeom>
        </p:spPr>
      </p:pic>
      <p:pic>
        <p:nvPicPr>
          <p:cNvPr id="16" name="Image 15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43808" y="4000500"/>
            <a:ext cx="2857500" cy="2857500"/>
          </a:xfrm>
          <a:prstGeom prst="rect">
            <a:avLst/>
          </a:prstGeom>
        </p:spPr>
      </p:pic>
      <p:pic>
        <p:nvPicPr>
          <p:cNvPr id="17" name="Image 16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86500" y="2780928"/>
            <a:ext cx="2857500" cy="2857500"/>
          </a:xfrm>
          <a:prstGeom prst="rect">
            <a:avLst/>
          </a:prstGeom>
        </p:spPr>
      </p:pic>
      <p:pic>
        <p:nvPicPr>
          <p:cNvPr id="18" name="Image 17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86500" y="4000500"/>
            <a:ext cx="2857500" cy="2857500"/>
          </a:xfrm>
          <a:prstGeom prst="rect">
            <a:avLst/>
          </a:prstGeom>
        </p:spPr>
      </p:pic>
      <p:pic>
        <p:nvPicPr>
          <p:cNvPr id="19" name="Image 18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79912" y="4000500"/>
            <a:ext cx="2857500" cy="2857500"/>
          </a:xfrm>
          <a:prstGeom prst="rect">
            <a:avLst/>
          </a:prstGeom>
        </p:spPr>
      </p:pic>
      <p:pic>
        <p:nvPicPr>
          <p:cNvPr id="20" name="Jigle_cats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8676456" y="638132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2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fondecrandiapo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bonhomme de nei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356992"/>
            <a:ext cx="2489767" cy="3607622"/>
          </a:xfrm>
          <a:prstGeom prst="rect">
            <a:avLst/>
          </a:prstGeom>
        </p:spPr>
      </p:pic>
      <p:pic>
        <p:nvPicPr>
          <p:cNvPr id="5" name="Image 4" descr="perenoe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55776" y="692696"/>
            <a:ext cx="3976006" cy="2654905"/>
          </a:xfrm>
          <a:prstGeom prst="rect">
            <a:avLst/>
          </a:prstGeom>
        </p:spPr>
      </p:pic>
      <p:pic>
        <p:nvPicPr>
          <p:cNvPr id="6" name="Image 5" descr="fillett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200" y="2780928"/>
            <a:ext cx="1656184" cy="278473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-540568" y="0"/>
            <a:ext cx="43204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b="1" dirty="0" smtClean="0">
                <a:solidFill>
                  <a:schemeClr val="bg1"/>
                </a:solidFill>
                <a:latin typeface="BallroomTango" pitchFamily="34" charset="0"/>
              </a:rPr>
              <a:t>HO!HO!HO!</a:t>
            </a:r>
          </a:p>
          <a:p>
            <a:pPr algn="ctr"/>
            <a:r>
              <a:rPr lang="fr-FR" sz="2200" b="1" dirty="0" smtClean="0">
                <a:solidFill>
                  <a:schemeClr val="bg1"/>
                </a:solidFill>
                <a:latin typeface="BallroomTango" pitchFamily="34" charset="0"/>
              </a:rPr>
              <a:t>Je m’en vais distribuer</a:t>
            </a:r>
          </a:p>
          <a:p>
            <a:pPr algn="ctr"/>
            <a:r>
              <a:rPr lang="fr-FR" sz="2200" b="1" dirty="0" smtClean="0">
                <a:solidFill>
                  <a:schemeClr val="bg1"/>
                </a:solidFill>
                <a:latin typeface="BallroomTango" pitchFamily="34" charset="0"/>
              </a:rPr>
              <a:t>les cadeaux</a:t>
            </a:r>
          </a:p>
          <a:p>
            <a:pPr algn="ctr"/>
            <a:r>
              <a:rPr lang="fr-FR" sz="2200" b="1" dirty="0" smtClean="0">
                <a:solidFill>
                  <a:schemeClr val="bg1"/>
                </a:solidFill>
                <a:latin typeface="BallroomTango" pitchFamily="34" charset="0"/>
              </a:rPr>
              <a:t>pour tous les enfants</a:t>
            </a:r>
          </a:p>
          <a:p>
            <a:pPr algn="ctr"/>
            <a:r>
              <a:rPr lang="fr-FR" sz="2200" b="1" dirty="0" smtClean="0">
                <a:solidFill>
                  <a:schemeClr val="bg1"/>
                </a:solidFill>
                <a:latin typeface="BallroomTango" pitchFamily="34" charset="0"/>
              </a:rPr>
              <a:t>du monde entier</a:t>
            </a:r>
          </a:p>
          <a:p>
            <a:endParaRPr lang="fr-FR" b="1" dirty="0">
              <a:solidFill>
                <a:schemeClr val="bg1"/>
              </a:solidFill>
              <a:latin typeface="BallroomTango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444208" y="1268760"/>
            <a:ext cx="24117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b="1" dirty="0" smtClean="0">
                <a:solidFill>
                  <a:schemeClr val="bg1"/>
                </a:solidFill>
                <a:latin typeface="BallroomTango" pitchFamily="34" charset="0"/>
              </a:rPr>
              <a:t>Père Noel</a:t>
            </a:r>
          </a:p>
          <a:p>
            <a:pPr algn="ctr"/>
            <a:r>
              <a:rPr lang="fr-FR" sz="2200" b="1" dirty="0" smtClean="0">
                <a:solidFill>
                  <a:schemeClr val="bg1"/>
                </a:solidFill>
                <a:latin typeface="BallroomTango" pitchFamily="34" charset="0"/>
              </a:rPr>
              <a:t>ne m’oublies pas</a:t>
            </a:r>
          </a:p>
          <a:p>
            <a:pPr algn="ctr"/>
            <a:r>
              <a:rPr lang="fr-FR" sz="2200" b="1" dirty="0" smtClean="0">
                <a:solidFill>
                  <a:schemeClr val="bg1"/>
                </a:solidFill>
                <a:latin typeface="BallroomTango" pitchFamily="34" charset="0"/>
              </a:rPr>
              <a:t>J’ai été sage</a:t>
            </a:r>
          </a:p>
          <a:p>
            <a:pPr algn="ctr"/>
            <a:r>
              <a:rPr lang="fr-FR" sz="2200" b="1" dirty="0" smtClean="0">
                <a:solidFill>
                  <a:schemeClr val="bg1"/>
                </a:solidFill>
                <a:latin typeface="BallroomTango" pitchFamily="34" charset="0"/>
              </a:rPr>
              <a:t>toute l’année</a:t>
            </a:r>
            <a:endParaRPr lang="fr-FR" sz="2200" b="1" dirty="0">
              <a:solidFill>
                <a:schemeClr val="bg1"/>
              </a:solidFill>
              <a:latin typeface="BallroomTango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0.81112 -0.61944 " pathEditMode="relative" ptsTypes="AA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fondecradiapo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sapi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612576" y="1484784"/>
            <a:ext cx="4680520" cy="5974545"/>
          </a:xfrm>
          <a:prstGeom prst="rect">
            <a:avLst/>
          </a:prstGeom>
        </p:spPr>
      </p:pic>
      <p:pic>
        <p:nvPicPr>
          <p:cNvPr id="5" name="Image 4" descr="crech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63688" y="5445224"/>
            <a:ext cx="1515793" cy="1146950"/>
          </a:xfrm>
          <a:prstGeom prst="rect">
            <a:avLst/>
          </a:prstGeom>
        </p:spPr>
      </p:pic>
      <p:pic>
        <p:nvPicPr>
          <p:cNvPr id="6" name="Image 5" descr="perenoelchie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83968" y="2636912"/>
            <a:ext cx="5976663" cy="4482498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827584" y="332656"/>
            <a:ext cx="4752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J’ai distribué tous les cadeaux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à mes petits enfants</a:t>
            </a:r>
            <a:endParaRPr lang="fr-FR" sz="2800" b="1" dirty="0">
              <a:solidFill>
                <a:schemeClr val="bg1"/>
              </a:solidFill>
              <a:latin typeface="BallroomTango" pitchFamily="34" charset="0"/>
            </a:endParaRPr>
          </a:p>
        </p:txBody>
      </p:sp>
      <p:pic>
        <p:nvPicPr>
          <p:cNvPr id="8" name="Image 7" descr="portedroit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9" name="Image 8" descr="portegauche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10" name="Image 9" descr="joyeuxnoel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051720" y="4175520"/>
            <a:ext cx="5040560" cy="18508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41</Words>
  <Application>Microsoft Office PowerPoint</Application>
  <PresentationFormat>Affichage à l'écran (4:3)</PresentationFormat>
  <Paragraphs>14</Paragraphs>
  <Slides>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 </vt:lpstr>
      <vt:lpstr>Diapositive 2</vt:lpstr>
      <vt:lpstr>Diapositive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21</cp:revision>
  <dcterms:created xsi:type="dcterms:W3CDTF">2013-05-02T07:51:17Z</dcterms:created>
  <dcterms:modified xsi:type="dcterms:W3CDTF">2013-05-14T13:30:52Z</dcterms:modified>
</cp:coreProperties>
</file>