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343" r:id="rId3"/>
    <p:sldId id="344" r:id="rId4"/>
    <p:sldId id="345" r:id="rId5"/>
    <p:sldId id="346" r:id="rId6"/>
    <p:sldId id="271" r:id="rId7"/>
    <p:sldId id="261" r:id="rId8"/>
    <p:sldId id="300" r:id="rId9"/>
    <p:sldId id="263" r:id="rId10"/>
    <p:sldId id="258" r:id="rId11"/>
    <p:sldId id="264" r:id="rId12"/>
    <p:sldId id="257" r:id="rId13"/>
    <p:sldId id="338" r:id="rId14"/>
    <p:sldId id="265" r:id="rId15"/>
    <p:sldId id="337" r:id="rId16"/>
    <p:sldId id="282" r:id="rId17"/>
    <p:sldId id="315" r:id="rId18"/>
    <p:sldId id="339" r:id="rId19"/>
    <p:sldId id="268" r:id="rId20"/>
    <p:sldId id="270" r:id="rId21"/>
    <p:sldId id="272" r:id="rId22"/>
    <p:sldId id="273" r:id="rId23"/>
    <p:sldId id="274" r:id="rId24"/>
    <p:sldId id="308" r:id="rId25"/>
    <p:sldId id="326" r:id="rId26"/>
    <p:sldId id="275" r:id="rId27"/>
    <p:sldId id="281" r:id="rId28"/>
    <p:sldId id="276" r:id="rId29"/>
    <p:sldId id="298" r:id="rId30"/>
    <p:sldId id="279" r:id="rId31"/>
    <p:sldId id="287" r:id="rId32"/>
    <p:sldId id="280" r:id="rId33"/>
    <p:sldId id="284" r:id="rId34"/>
    <p:sldId id="340" r:id="rId35"/>
    <p:sldId id="293" r:id="rId36"/>
    <p:sldId id="295" r:id="rId37"/>
    <p:sldId id="288" r:id="rId38"/>
    <p:sldId id="310" r:id="rId39"/>
    <p:sldId id="292" r:id="rId40"/>
    <p:sldId id="304" r:id="rId41"/>
    <p:sldId id="290" r:id="rId42"/>
    <p:sldId id="332" r:id="rId43"/>
    <p:sldId id="311" r:id="rId44"/>
    <p:sldId id="314" r:id="rId45"/>
    <p:sldId id="278" r:id="rId46"/>
    <p:sldId id="286" r:id="rId47"/>
    <p:sldId id="342" r:id="rId48"/>
    <p:sldId id="324" r:id="rId49"/>
    <p:sldId id="329" r:id="rId5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G6sCHa9T2p6v7aH6NeRTg==" hashData="a3tprPky5MFo/sPFTF3wZllU4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9B56F-6AF1-42FA-837B-9C531E7DC151}" type="datetimeFigureOut">
              <a:rPr lang="hu-HU" smtClean="0"/>
              <a:pPr/>
              <a:t>2012.08.29.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7DB64-122B-4DF4-8467-8F05ADDD90A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judystravels.blogspot.com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paradicsom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Italy 25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807386" y="44624"/>
            <a:ext cx="4140878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Ravello</a:t>
            </a:r>
            <a:endParaRPr lang="hu-HU" sz="115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6000">
    <p:split orient="vert"/>
    <p:sndAc>
      <p:stSnd>
        <p:snd r:embed="rId2" name="Eros Ramazzotti - Nell azzurr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-2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-olasz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304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5271198_3a8def8d98_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1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00px-RAVELLO_CIMBRON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01050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456-Ravello_Italy_Europe_27.02.2012_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be5bd0b-1ac3-4c38-9568-c1f9fe4ba04a.Ful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0412_Ravello_003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c2aeef9-a3b0-48b1-a12d-a276f71cd26a.Ful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0704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la_Cimbrone_Ravello_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0412_Ravello_01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691" r="7751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-pantaleon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enter_of_Ravello_Ital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Italy 19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l="9227" r="221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-Villa_Cimbrone_Pavillo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8304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44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8306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44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07089489_20173eec4a_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51721554_4e26698fb0_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51872996_8ad8535935_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004-DSC_007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704"/>
          <a:stretch>
            <a:fillRect/>
          </a:stretch>
        </p:blipFill>
        <p:spPr>
          <a:xfrm>
            <a:off x="0" y="0"/>
            <a:ext cx="91544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elle-de-ravello-visoterra-156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798" b="492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693492792_3745d944a4_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s - Ravello tabb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b0e62e1-4ced-4044-bdc2-4ec8840d07e2.Ful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uis.cantill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07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ux-jardins-a-ravello-visoterra-156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4798" b="492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stiera_amalfitana_ravello-villa_rufolo-giardino5-common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stiglione_di_Ravell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n_image_0.size.hotel-caruso-ravello-italy-106504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Italy 21.jpg"/>
          <p:cNvPicPr>
            <a:picLocks noChangeAspect="1"/>
          </p:cNvPicPr>
          <p:nvPr/>
        </p:nvPicPr>
        <p:blipFill>
          <a:blip r:embed="rId2" cstate="print"/>
          <a:srcRect l="9596" r="4429"/>
          <a:stretch>
            <a:fillRect/>
          </a:stretch>
        </p:blipFill>
        <p:spPr>
          <a:xfrm>
            <a:off x="1" y="-1"/>
            <a:ext cx="914797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tel-villa-cimbrone-ravello-italy+1152_12975904701-tpfil02aw-1321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2795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9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102"/>
          <a:stretch>
            <a:fillRect/>
          </a:stretch>
        </p:blipFill>
        <p:spPr>
          <a:xfrm>
            <a:off x="1980" y="0"/>
            <a:ext cx="914202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 - Dalmatian in Ravell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B&amp;B terrazzo della colazione GRAND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ike to Ravello 0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857"/>
            <a:ext cx="9144000" cy="685228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peii Ravello &amp; Villa 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ates-at-entrance-to-ravello-ravello-italy+1152_12732607004-tpfil02aw-1197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459" r="1660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la-rufolo-a-ravello-visoterra-549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244" b="3919"/>
          <a:stretch>
            <a:fillRect/>
          </a:stretch>
        </p:blipFill>
        <p:spPr>
          <a:xfrm>
            <a:off x="-9053" y="0"/>
            <a:ext cx="915305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Italy 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 Italy 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4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nqu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763524"/>
            <a:ext cx="9144000" cy="6094476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n_image_1.size.hotel-caruso-ravello-italy-106504-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avello Italy 13.jpg"/>
          <p:cNvPicPr>
            <a:picLocks noChangeAspect="1"/>
          </p:cNvPicPr>
          <p:nvPr/>
        </p:nvPicPr>
        <p:blipFill>
          <a:blip r:embed="rId2" cstate="print"/>
          <a:srcRect l="3780" r="7323"/>
          <a:stretch>
            <a:fillRect/>
          </a:stretch>
        </p:blipFill>
        <p:spPr>
          <a:xfrm>
            <a:off x="0" y="0"/>
            <a:ext cx="914185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vello-sunri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011" r="11350"/>
          <a:stretch>
            <a:fillRect/>
          </a:stretch>
        </p:blipFill>
        <p:spPr>
          <a:xfrm>
            <a:off x="-7137" y="0"/>
            <a:ext cx="9151137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rrace-of-infinity-hotel-villa-cimbrone-ravello-italy+1152_12975904233-tpfil02aw-239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842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300000">
            <a:off x="3999568" y="3045379"/>
            <a:ext cx="11448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5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6165304"/>
            <a:ext cx="38138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hlinkClick r:id="rId3"/>
              </a:rPr>
              <a:t>http://judystravels.blogspot.com/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397461" y="6165304"/>
            <a:ext cx="374653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hlinkClick r:id="rId4"/>
              </a:rPr>
              <a:t>http://www.ppsparadicsom.net/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10</Words>
  <Application>Microsoft Office PowerPoint</Application>
  <PresentationFormat>Diavetítés a képernyőre (4:3 oldalarány)</PresentationFormat>
  <Paragraphs>4</Paragraphs>
  <Slides>49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28</cp:revision>
  <dcterms:created xsi:type="dcterms:W3CDTF">2012-08-25T05:07:29Z</dcterms:created>
  <dcterms:modified xsi:type="dcterms:W3CDTF">2012-08-29T08:27:08Z</dcterms:modified>
</cp:coreProperties>
</file>