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91" r:id="rId3"/>
    <p:sldId id="337" r:id="rId4"/>
    <p:sldId id="259" r:id="rId5"/>
    <p:sldId id="334" r:id="rId6"/>
    <p:sldId id="284" r:id="rId7"/>
    <p:sldId id="257" r:id="rId8"/>
    <p:sldId id="282" r:id="rId9"/>
    <p:sldId id="278" r:id="rId10"/>
    <p:sldId id="339" r:id="rId11"/>
    <p:sldId id="338" r:id="rId12"/>
    <p:sldId id="256" r:id="rId13"/>
    <p:sldId id="272" r:id="rId14"/>
    <p:sldId id="285" r:id="rId15"/>
    <p:sldId id="317" r:id="rId16"/>
    <p:sldId id="324" r:id="rId17"/>
    <p:sldId id="292" r:id="rId18"/>
    <p:sldId id="288" r:id="rId19"/>
    <p:sldId id="296" r:id="rId20"/>
    <p:sldId id="318" r:id="rId21"/>
    <p:sldId id="258" r:id="rId22"/>
    <p:sldId id="293" r:id="rId23"/>
    <p:sldId id="332" r:id="rId24"/>
    <p:sldId id="283" r:id="rId25"/>
    <p:sldId id="266" r:id="rId26"/>
    <p:sldId id="260" r:id="rId27"/>
    <p:sldId id="264" r:id="rId28"/>
    <p:sldId id="311" r:id="rId29"/>
    <p:sldId id="304" r:id="rId30"/>
    <p:sldId id="300" r:id="rId31"/>
    <p:sldId id="301" r:id="rId32"/>
    <p:sldId id="303" r:id="rId33"/>
    <p:sldId id="308" r:id="rId34"/>
    <p:sldId id="276" r:id="rId35"/>
    <p:sldId id="277" r:id="rId36"/>
    <p:sldId id="330" r:id="rId37"/>
    <p:sldId id="273" r:id="rId38"/>
    <p:sldId id="275" r:id="rId39"/>
    <p:sldId id="316" r:id="rId40"/>
    <p:sldId id="314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1jcEoH5Pc8YdA8zbDj85g==" hashData="IhHb5DWgZKLFBIfoXWRMpSOQW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DC9EC-1826-4BF0-A94A-829BEA0349E0}" type="datetimeFigureOut">
              <a:rPr lang="hu-HU" smtClean="0"/>
              <a:pPr/>
              <a:t>2012.09.13.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67006-5F45-4910-A744-E9CE65630346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x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788024" y="908720"/>
            <a:ext cx="35269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Porec</a:t>
            </a:r>
            <a:endParaRPr lang="hu-HU" sz="88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8000">
    <p:wipe dir="r"/>
    <p:sndAc>
      <p:stSnd>
        <p:snd r:embed="rId2" name="Forró szé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.jpg_20089221657_Porec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428" r="5428"/>
          <a:stretch>
            <a:fillRect/>
          </a:stretch>
        </p:blipFill>
        <p:spPr>
          <a:xfrm>
            <a:off x="0" y="-1"/>
            <a:ext cx="9143999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cante Istria Porec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1444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68~porec Haf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14_1242892_384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2466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21_ephedri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-dsc0238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599" b="36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PIM0669.JPG"/>
          <p:cNvPicPr>
            <a:picLocks noChangeAspect="1"/>
          </p:cNvPicPr>
          <p:nvPr/>
        </p:nvPicPr>
        <p:blipFill>
          <a:blip r:embed="rId2" cstate="print"/>
          <a:srcRect l="1845" b="1476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-HQ-strand-fot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2012102.jpg"/>
          <p:cNvPicPr>
            <a:picLocks noChangeAspect="1"/>
          </p:cNvPicPr>
          <p:nvPr/>
        </p:nvPicPr>
        <p:blipFill>
          <a:blip r:embed="rId2" cstate="print"/>
          <a:srcRect l="3691" b="3932"/>
          <a:stretch>
            <a:fillRect/>
          </a:stretch>
        </p:blipFill>
        <p:spPr>
          <a:xfrm>
            <a:off x="0" y="0"/>
            <a:ext cx="9138055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9-6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t_Croatia_26_Porec_0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0930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ni_1021_487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ww.tvn.hu_f31d3eb8c05bc7a383f8f8f6d9331e0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12850"/>
          <a:stretch>
            <a:fillRect/>
          </a:stretch>
        </p:blipFill>
        <p:spPr>
          <a:xfrm>
            <a:off x="0" y="0"/>
            <a:ext cx="9144001" cy="687894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, Croatia 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3858" r="10079"/>
          <a:stretch>
            <a:fillRect/>
          </a:stretch>
        </p:blipFill>
        <p:spPr>
          <a:xfrm>
            <a:off x="0" y="-2"/>
            <a:ext cx="9144000" cy="6858002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ni_1021_48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-dsc0239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2_1242905_3065.JPG"/>
          <p:cNvPicPr>
            <a:picLocks noChangeAspect="1"/>
          </p:cNvPicPr>
          <p:nvPr/>
        </p:nvPicPr>
        <p:blipFill>
          <a:blip r:embed="rId2" cstate="print"/>
          <a:srcRect l="1033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JSQ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orec4x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6551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2_1inverted_inscription_pore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4429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2467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eufrazijeva_bazilika_6_1243632_2548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12_1242895_4771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7_1242897_97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033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8_1242894_846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0704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_10_1242904_922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47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č_by_Martin_-_1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uphrasian_basilic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7307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uphrasian-basilica-porec_950_watermark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l="1591" r="13925" b="47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tria_knyrs.T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t_Croatia_26_Porec_00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912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70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nnenuntergang-vor-Porec-a267677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ec-kroati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952"/>
          <a:stretch>
            <a:fillRect/>
          </a:stretch>
        </p:blipFill>
        <p:spPr>
          <a:xfrm>
            <a:off x="0" y="614940"/>
            <a:ext cx="9144000" cy="624306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903387" y="1628800"/>
            <a:ext cx="13372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0"/>
            <a:ext cx="361669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http://www.ppsparadicsom.net/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383035" y="0"/>
            <a:ext cx="376096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http://judystravels.blogspot.com/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10</Words>
  <Application>Microsoft Office PowerPoint</Application>
  <PresentationFormat>Diavetítés a képernyőre (4:3 oldalarány)</PresentationFormat>
  <Paragraphs>4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28</cp:revision>
  <dcterms:created xsi:type="dcterms:W3CDTF">2012-08-30T04:57:33Z</dcterms:created>
  <dcterms:modified xsi:type="dcterms:W3CDTF">2012-09-13T07:37:31Z</dcterms:modified>
</cp:coreProperties>
</file>