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54" r:id="rId2"/>
    <p:sldId id="256" r:id="rId3"/>
    <p:sldId id="262" r:id="rId4"/>
    <p:sldId id="266" r:id="rId5"/>
    <p:sldId id="274" r:id="rId6"/>
    <p:sldId id="267" r:id="rId7"/>
    <p:sldId id="258" r:id="rId8"/>
    <p:sldId id="268" r:id="rId9"/>
    <p:sldId id="269" r:id="rId10"/>
    <p:sldId id="270" r:id="rId11"/>
    <p:sldId id="271" r:id="rId12"/>
    <p:sldId id="272" r:id="rId13"/>
    <p:sldId id="276" r:id="rId14"/>
    <p:sldId id="275" r:id="rId15"/>
    <p:sldId id="277" r:id="rId16"/>
    <p:sldId id="278" r:id="rId17"/>
    <p:sldId id="280" r:id="rId18"/>
    <p:sldId id="279" r:id="rId19"/>
    <p:sldId id="288" r:id="rId20"/>
    <p:sldId id="294" r:id="rId21"/>
    <p:sldId id="260" r:id="rId22"/>
    <p:sldId id="285" r:id="rId23"/>
    <p:sldId id="295" r:id="rId24"/>
    <p:sldId id="261" r:id="rId25"/>
    <p:sldId id="291" r:id="rId26"/>
    <p:sldId id="281" r:id="rId27"/>
    <p:sldId id="298" r:id="rId28"/>
    <p:sldId id="286" r:id="rId29"/>
    <p:sldId id="299" r:id="rId30"/>
    <p:sldId id="257" r:id="rId31"/>
    <p:sldId id="319" r:id="rId32"/>
    <p:sldId id="301" r:id="rId33"/>
    <p:sldId id="297" r:id="rId34"/>
    <p:sldId id="306" r:id="rId35"/>
    <p:sldId id="282" r:id="rId36"/>
    <p:sldId id="304" r:id="rId37"/>
    <p:sldId id="302" r:id="rId38"/>
    <p:sldId id="273" r:id="rId39"/>
    <p:sldId id="318" r:id="rId40"/>
    <p:sldId id="312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QOszC+1GRpJd7BTEiYpKw==" hashData="CAlCnJljtxPXfOyr2b0+dA9r6l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C15A3-4756-49DC-AFAC-B8A7C3C1A7BF}" type="datetimeFigureOut">
              <a:rPr lang="hu-HU" smtClean="0"/>
              <a:pPr/>
              <a:t>2012.09.17.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3066F9-CD10-4B73-A617-858E1116D351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hyperlink" Target="http://judy-pps.blogspot.com/" TargetMode="External"/><Relationship Id="rId3" Type="http://schemas.openxmlformats.org/officeDocument/2006/relationships/image" Target="../media/image41.gif"/><Relationship Id="rId7" Type="http://schemas.openxmlformats.org/officeDocument/2006/relationships/hyperlink" Target="http://www.ppsparadicsom.net/" TargetMode="External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gif"/><Relationship Id="rId5" Type="http://schemas.openxmlformats.org/officeDocument/2006/relationships/image" Target="../media/image43.gif"/><Relationship Id="rId4" Type="http://schemas.openxmlformats.org/officeDocument/2006/relationships/image" Target="../media/image4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autumn_011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l="16609"/>
          <a:stretch>
            <a:fillRect/>
          </a:stretch>
        </p:blipFill>
        <p:spPr>
          <a:xfrm>
            <a:off x="-6430" y="0"/>
            <a:ext cx="9150431" cy="6858000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>
            <a:off x="323528" y="5657671"/>
            <a:ext cx="206947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7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Juice ITC" pitchFamily="82" charset="0"/>
              </a:rPr>
              <a:t>Picture</a:t>
            </a:r>
            <a:endParaRPr lang="hu-HU" sz="72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Juice ITC" pitchFamily="82" charset="0"/>
            </a:endParaRPr>
          </a:p>
        </p:txBody>
      </p:sp>
      <p:sp>
        <p:nvSpPr>
          <p:cNvPr id="4" name="Téglalap 3"/>
          <p:cNvSpPr/>
          <p:nvPr/>
        </p:nvSpPr>
        <p:spPr>
          <a:xfrm>
            <a:off x="6464311" y="5657671"/>
            <a:ext cx="221214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72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Juice ITC" pitchFamily="82" charset="0"/>
              </a:rPr>
              <a:t>Mixture</a:t>
            </a:r>
            <a:endParaRPr lang="hu-HU" sz="72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Juice ITC" pitchFamily="82" charset="0"/>
            </a:endParaRPr>
          </a:p>
        </p:txBody>
      </p:sp>
      <p:sp>
        <p:nvSpPr>
          <p:cNvPr id="5" name="Téglalap 4"/>
          <p:cNvSpPr/>
          <p:nvPr/>
        </p:nvSpPr>
        <p:spPr>
          <a:xfrm>
            <a:off x="8014095" y="188640"/>
            <a:ext cx="6623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54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Juice ITC" pitchFamily="82" charset="0"/>
              </a:rPr>
              <a:t>26</a:t>
            </a:r>
            <a:endParaRPr lang="hu-HU" sz="5400" b="1" cap="none" spc="0" dirty="0">
              <a:ln w="18000">
                <a:noFill/>
                <a:prstDash val="solid"/>
                <a:miter lim="800000"/>
              </a:ln>
              <a:solidFill>
                <a:schemeClr val="accent6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Juice ITC" pitchFamily="82" charset="0"/>
            </a:endParaRPr>
          </a:p>
        </p:txBody>
      </p:sp>
    </p:spTree>
  </p:cSld>
  <p:clrMapOvr>
    <a:masterClrMapping/>
  </p:clrMapOvr>
  <p:transition spd="slow" advTm="6000">
    <p:wipe dir="u"/>
    <p:sndAc>
      <p:stSnd>
        <p:snd r:embed="rId2" name="Kenny G - Unchained Melod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0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1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2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3d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6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28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6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2537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101.jpg"/>
          <p:cNvPicPr>
            <a:picLocks noChangeAspect="1"/>
          </p:cNvPicPr>
          <p:nvPr/>
        </p:nvPicPr>
        <p:blipFill>
          <a:blip r:embed="rId2" cstate="print"/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10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109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19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7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23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38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316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400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48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52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4652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zavirag-csoko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gen-nemetorszag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435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18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307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02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ina-lijian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681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las-manos-a-la-puert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20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real-alcazar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4013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05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0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hanyi-apatsag-kertjeben-talalhato-csavart-fa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rcRect b="27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evilla-spain-el-torre-del-oro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zukve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68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viragzo-bogancs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258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ihanyi-belso-topart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215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6256.jpg"/>
          <p:cNvPicPr>
            <a:picLocks noChangeAspect="1"/>
          </p:cNvPicPr>
          <p:nvPr/>
        </p:nvPicPr>
        <p:blipFill>
          <a:blip r:embed="rId2" cstate="print"/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800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wipe dir="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14791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r="830" b="11073"/>
          <a:stretch>
            <a:fillRect/>
          </a:stretch>
        </p:blipFill>
        <p:spPr>
          <a:xfrm>
            <a:off x="0" y="452361"/>
            <a:ext cx="9144000" cy="6289008"/>
          </a:xfrm>
          <a:prstGeom prst="rect">
            <a:avLst/>
          </a:prstGeom>
        </p:spPr>
      </p:pic>
      <p:pic>
        <p:nvPicPr>
          <p:cNvPr id="4" name="Kép 3" descr="1233633976_78.gif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187624" y="548680"/>
            <a:ext cx="228600" cy="952500"/>
          </a:xfrm>
          <a:prstGeom prst="rect">
            <a:avLst/>
          </a:prstGeom>
        </p:spPr>
      </p:pic>
      <p:pic>
        <p:nvPicPr>
          <p:cNvPr id="5" name="Kép 4" descr="1233633960_63.gif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>
            <a:off x="3059832" y="548680"/>
            <a:ext cx="419100" cy="952500"/>
          </a:xfrm>
          <a:prstGeom prst="rect">
            <a:avLst/>
          </a:prstGeom>
        </p:spPr>
      </p:pic>
      <p:pic>
        <p:nvPicPr>
          <p:cNvPr id="6" name="Kép 5" descr="1233633984_54.gif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5292080" y="548680"/>
            <a:ext cx="438150" cy="952500"/>
          </a:xfrm>
          <a:prstGeom prst="rect">
            <a:avLst/>
          </a:prstGeom>
        </p:spPr>
      </p:pic>
      <p:pic>
        <p:nvPicPr>
          <p:cNvPr id="7" name="Kép 6" descr="1233633954_94.gif"/>
          <p:cNvPicPr>
            <a:picLocks noChangeAspect="1"/>
          </p:cNvPicPr>
          <p:nvPr/>
        </p:nvPicPr>
        <p:blipFill>
          <a:blip r:embed="rId6" cstate="print">
            <a:lum contrast="20000"/>
          </a:blip>
          <a:stretch>
            <a:fillRect/>
          </a:stretch>
        </p:blipFill>
        <p:spPr>
          <a:xfrm>
            <a:off x="7452320" y="548680"/>
            <a:ext cx="419100" cy="952500"/>
          </a:xfrm>
          <a:prstGeom prst="rect">
            <a:avLst/>
          </a:prstGeom>
        </p:spPr>
      </p:pic>
      <p:sp>
        <p:nvSpPr>
          <p:cNvPr id="8" name="Téglalap 7"/>
          <p:cNvSpPr/>
          <p:nvPr/>
        </p:nvSpPr>
        <p:spPr>
          <a:xfrm>
            <a:off x="0" y="6488668"/>
            <a:ext cx="3600088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b="1" cap="none" spc="0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92D05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7"/>
              </a:rPr>
              <a:t>http://www.ppsparadicsom.net/</a:t>
            </a:r>
            <a:endParaRPr lang="hu-HU" b="1" cap="none" spc="0" dirty="0">
              <a:ln w="18000">
                <a:solidFill>
                  <a:srgbClr val="FFC000"/>
                </a:solidFill>
                <a:prstDash val="solid"/>
                <a:miter lim="800000"/>
              </a:ln>
              <a:solidFill>
                <a:srgbClr val="92D05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églalap 8"/>
          <p:cNvSpPr/>
          <p:nvPr/>
        </p:nvSpPr>
        <p:spPr>
          <a:xfrm>
            <a:off x="5714856" y="6488668"/>
            <a:ext cx="3429144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b="1" cap="none" spc="0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rgbClr val="C0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" pitchFamily="34" charset="0"/>
                <a:cs typeface="Arial" pitchFamily="34" charset="0"/>
                <a:hlinkClick r:id="rId8"/>
              </a:rPr>
              <a:t>http://judy-pps.blogspot.com/</a:t>
            </a:r>
            <a:endParaRPr lang="hu-HU" b="1" cap="none" spc="0" dirty="0">
              <a:ln w="18000">
                <a:solidFill>
                  <a:srgbClr val="FFC000"/>
                </a:solidFill>
                <a:prstDash val="solid"/>
                <a:miter lim="800000"/>
              </a:ln>
              <a:solidFill>
                <a:srgbClr val="C0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11</Words>
  <Application>Microsoft Office PowerPoint</Application>
  <PresentationFormat>Diavetítés a képernyőre (4:3 oldalarány)</PresentationFormat>
  <Paragraphs>5</Paragraphs>
  <Slides>40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1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43</cp:revision>
  <dcterms:created xsi:type="dcterms:W3CDTF">2012-08-16T08:23:08Z</dcterms:created>
  <dcterms:modified xsi:type="dcterms:W3CDTF">2012-09-17T10:22:46Z</dcterms:modified>
</cp:coreProperties>
</file>