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8" r:id="rId2"/>
    <p:sldId id="340" r:id="rId3"/>
    <p:sldId id="381" r:id="rId4"/>
    <p:sldId id="341" r:id="rId5"/>
    <p:sldId id="321" r:id="rId6"/>
    <p:sldId id="322" r:id="rId7"/>
    <p:sldId id="358" r:id="rId8"/>
    <p:sldId id="311" r:id="rId9"/>
    <p:sldId id="355" r:id="rId10"/>
    <p:sldId id="316" r:id="rId11"/>
    <p:sldId id="337" r:id="rId12"/>
    <p:sldId id="371" r:id="rId13"/>
    <p:sldId id="430" r:id="rId14"/>
    <p:sldId id="342" r:id="rId15"/>
    <p:sldId id="373" r:id="rId16"/>
    <p:sldId id="359" r:id="rId17"/>
    <p:sldId id="317" r:id="rId18"/>
    <p:sldId id="360" r:id="rId19"/>
    <p:sldId id="364" r:id="rId20"/>
    <p:sldId id="318" r:id="rId21"/>
    <p:sldId id="348" r:id="rId22"/>
    <p:sldId id="329" r:id="rId23"/>
    <p:sldId id="388" r:id="rId24"/>
    <p:sldId id="344" r:id="rId25"/>
    <p:sldId id="383" r:id="rId26"/>
    <p:sldId id="350" r:id="rId27"/>
    <p:sldId id="319" r:id="rId28"/>
    <p:sldId id="366" r:id="rId29"/>
    <p:sldId id="339" r:id="rId30"/>
    <p:sldId id="377" r:id="rId31"/>
    <p:sldId id="334" r:id="rId32"/>
    <p:sldId id="362" r:id="rId33"/>
    <p:sldId id="351" r:id="rId34"/>
    <p:sldId id="380" r:id="rId35"/>
    <p:sldId id="335" r:id="rId36"/>
    <p:sldId id="387" r:id="rId37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U1+myVkIhXRvB5TzrGqJg==" hashData="o5oDEwO2P7fxUpvGTRBZ89OF0X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B7682-1983-4DF5-962E-415F1F52B3F6}" type="datetimeFigureOut">
              <a:rPr lang="hu-HU" smtClean="0"/>
              <a:pPr/>
              <a:t>2012.06.19.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FEBDC-73BE-4767-AA1F-E2875D4EA9D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B7682-1983-4DF5-962E-415F1F52B3F6}" type="datetimeFigureOut">
              <a:rPr lang="hu-HU" smtClean="0"/>
              <a:pPr/>
              <a:t>2012.06.19.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FEBDC-73BE-4767-AA1F-E2875D4EA9D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B7682-1983-4DF5-962E-415F1F52B3F6}" type="datetimeFigureOut">
              <a:rPr lang="hu-HU" smtClean="0"/>
              <a:pPr/>
              <a:t>2012.06.19.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FEBDC-73BE-4767-AA1F-E2875D4EA9D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B7682-1983-4DF5-962E-415F1F52B3F6}" type="datetimeFigureOut">
              <a:rPr lang="hu-HU" smtClean="0"/>
              <a:pPr/>
              <a:t>2012.06.19.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FEBDC-73BE-4767-AA1F-E2875D4EA9D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B7682-1983-4DF5-962E-415F1F52B3F6}" type="datetimeFigureOut">
              <a:rPr lang="hu-HU" smtClean="0"/>
              <a:pPr/>
              <a:t>2012.06.19.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FEBDC-73BE-4767-AA1F-E2875D4EA9D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B7682-1983-4DF5-962E-415F1F52B3F6}" type="datetimeFigureOut">
              <a:rPr lang="hu-HU" smtClean="0"/>
              <a:pPr/>
              <a:t>2012.06.19.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FEBDC-73BE-4767-AA1F-E2875D4EA9D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B7682-1983-4DF5-962E-415F1F52B3F6}" type="datetimeFigureOut">
              <a:rPr lang="hu-HU" smtClean="0"/>
              <a:pPr/>
              <a:t>2012.06.19.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FEBDC-73BE-4767-AA1F-E2875D4EA9D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B7682-1983-4DF5-962E-415F1F52B3F6}" type="datetimeFigureOut">
              <a:rPr lang="hu-HU" smtClean="0"/>
              <a:pPr/>
              <a:t>2012.06.19.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FEBDC-73BE-4767-AA1F-E2875D4EA9D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B7682-1983-4DF5-962E-415F1F52B3F6}" type="datetimeFigureOut">
              <a:rPr lang="hu-HU" smtClean="0"/>
              <a:pPr/>
              <a:t>2012.06.19.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FEBDC-73BE-4767-AA1F-E2875D4EA9D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B7682-1983-4DF5-962E-415F1F52B3F6}" type="datetimeFigureOut">
              <a:rPr lang="hu-HU" smtClean="0"/>
              <a:pPr/>
              <a:t>2012.06.19.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FEBDC-73BE-4767-AA1F-E2875D4EA9D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B7682-1983-4DF5-962E-415F1F52B3F6}" type="datetimeFigureOut">
              <a:rPr lang="hu-HU" smtClean="0"/>
              <a:pPr/>
              <a:t>2012.06.19.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FEBDC-73BE-4767-AA1F-E2875D4EA9D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check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0B7682-1983-4DF5-962E-415F1F52B3F6}" type="datetimeFigureOut">
              <a:rPr lang="hu-HU" smtClean="0"/>
              <a:pPr/>
              <a:t>2012.06.19.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FEBDC-73BE-4767-AA1F-E2875D4EA9D0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check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judy-pps.blogspot.com/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liday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 rot="-1740000">
            <a:off x="3696209" y="4179877"/>
            <a:ext cx="507382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88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DREAMS</a:t>
            </a:r>
            <a:endParaRPr lang="hu-HU" sz="88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5000">
    <p:checker/>
    <p:sndAc>
      <p:stSnd>
        <p:snd r:embed="rId2" name="In the summer time - Mungo Jerr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mmer-vacation-9629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3189" r="1181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44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mmer-vacation-9781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7874" r="8858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miling_woman_summertime-wallpaper-1680x105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2180" r="4429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summer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1305.jpg"/>
          <p:cNvPicPr>
            <a:picLocks noChangeAspect="1"/>
          </p:cNvPicPr>
          <p:nvPr/>
        </p:nvPicPr>
        <p:blipFill>
          <a:blip r:embed="rId2" cstate="print"/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iranda-kerr-on-a-beach-in-a-summer-day-1920x108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9227" r="1550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625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56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_Friends__entertainment__recreation_Happy_Friends_013025_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mmer-girl-6724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4921" r="6299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9134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mmer Groov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398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mmer-vacation-fun-1440x900.jpg"/>
          <p:cNvPicPr>
            <a:picLocks noChangeAspect="1"/>
          </p:cNvPicPr>
          <p:nvPr/>
        </p:nvPicPr>
        <p:blipFill>
          <a:blip r:embed="rId2" cstate="print"/>
          <a:srcRect l="7874" r="8924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7574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138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95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_Friends__entertainment__recreation_Summer_day_with_friends_013028_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144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ttpwwwfacebookcomskorpiokepguru.jpg"/>
          <p:cNvPicPr>
            <a:picLocks noChangeAspect="1"/>
          </p:cNvPicPr>
          <p:nvPr/>
        </p:nvPicPr>
        <p:blipFill>
          <a:blip r:embed="rId2" cstate="print"/>
          <a:srcRect b="307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_Friends__entertainment__recreation_The_smell_of_her_hair_013026_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llpaper-girl-smile-spirit-nature-summer-gras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5906" r="1082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mmer_girl_hd-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1811" r="5020"/>
          <a:stretch>
            <a:fillRect/>
          </a:stretch>
        </p:blipFill>
        <p:spPr>
          <a:xfrm>
            <a:off x="1" y="-1"/>
            <a:ext cx="9143999" cy="6858001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nerife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mmer-Vacations-Water-Safety-Tip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10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ancia-polinezia-bora-bor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llpaper-sea-summer-girl-sports-desktop.jpg"/>
          <p:cNvPicPr>
            <a:picLocks noChangeAspect="1"/>
          </p:cNvPicPr>
          <p:nvPr/>
        </p:nvPicPr>
        <p:blipFill>
          <a:blip r:embed="rId2" cstate="print"/>
          <a:srcRect l="3460" r="1153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_Friends__entertainment__recreation_Trio_013021_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74_16082011_125746_174_24082010_160752_24-Aug-10_16.06.jpg"/>
          <p:cNvPicPr>
            <a:picLocks noChangeAspect="1"/>
          </p:cNvPicPr>
          <p:nvPr/>
        </p:nvPicPr>
        <p:blipFill>
          <a:blip r:embed="rId2" cstate="print">
            <a:lum bright="-10000" contrast="40000"/>
          </a:blip>
          <a:srcRect l="1145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summertime-de-chanel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5536" r="553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3116.jpg"/>
          <p:cNvPicPr>
            <a:picLocks noChangeAspect="1"/>
          </p:cNvPicPr>
          <p:nvPr/>
        </p:nvPicPr>
        <p:blipFill>
          <a:blip r:embed="rId2" cstate="print"/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mmer-dress-girl-1440x900.jpg"/>
          <p:cNvPicPr>
            <a:picLocks noChangeAspect="1"/>
          </p:cNvPicPr>
          <p:nvPr/>
        </p:nvPicPr>
        <p:blipFill>
          <a:blip r:embed="rId2" cstate="print"/>
          <a:srcRect l="6037" r="1049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250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man-Summertime-1440x900-desktopia.net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9722" r="7194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401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mmer-girl1.jpg"/>
          <p:cNvPicPr>
            <a:picLocks noChangeAspect="1"/>
          </p:cNvPicPr>
          <p:nvPr/>
        </p:nvPicPr>
        <p:blipFill>
          <a:blip r:embed="rId2" cstate="print"/>
          <a:srcRect l="5536" r="553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nerif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3649312" y="3441774"/>
            <a:ext cx="18453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54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Judy</a:t>
            </a:r>
            <a:endParaRPr lang="hu-HU" sz="5400" b="1" cap="none" spc="0" dirty="0">
              <a:ln w="18000">
                <a:noFill/>
                <a:prstDash val="solid"/>
                <a:miter lim="800000"/>
              </a:ln>
              <a:solidFill>
                <a:schemeClr val="accent6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68590" y="116632"/>
            <a:ext cx="464742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0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urier New" pitchFamily="49" charset="0"/>
                <a:cs typeface="Courier New" pitchFamily="49" charset="0"/>
                <a:hlinkClick r:id="rId3"/>
              </a:rPr>
              <a:t>http://judy-pps.blogspot.com/</a:t>
            </a:r>
            <a:endParaRPr lang="hu-HU" sz="2000" b="1" cap="none" spc="0" dirty="0">
              <a:ln w="18000">
                <a:noFill/>
                <a:prstDash val="solid"/>
                <a:miter lim="800000"/>
              </a:ln>
              <a:solidFill>
                <a:schemeClr val="accent6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slow" advTm="7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6</Words>
  <Application>Microsoft Office PowerPoint</Application>
  <PresentationFormat>Diavetítés a képernyőre (4:3 oldalarány)</PresentationFormat>
  <Paragraphs>3</Paragraphs>
  <Slides>36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36</vt:i4>
      </vt:variant>
    </vt:vector>
  </HeadingPairs>
  <TitlesOfParts>
    <vt:vector size="37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182</cp:revision>
  <dcterms:created xsi:type="dcterms:W3CDTF">2012-06-18T09:07:47Z</dcterms:created>
  <dcterms:modified xsi:type="dcterms:W3CDTF">2012-06-19T09:02:30Z</dcterms:modified>
</cp:coreProperties>
</file>