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0" r:id="rId3"/>
    <p:sldId id="259" r:id="rId4"/>
    <p:sldId id="256" r:id="rId5"/>
    <p:sldId id="257" r:id="rId6"/>
    <p:sldId id="261" r:id="rId7"/>
    <p:sldId id="263" r:id="rId8"/>
    <p:sldId id="264" r:id="rId9"/>
    <p:sldId id="266" r:id="rId10"/>
    <p:sldId id="285" r:id="rId11"/>
    <p:sldId id="268" r:id="rId12"/>
    <p:sldId id="269" r:id="rId13"/>
    <p:sldId id="270" r:id="rId14"/>
    <p:sldId id="271" r:id="rId15"/>
    <p:sldId id="274" r:id="rId16"/>
    <p:sldId id="273" r:id="rId17"/>
    <p:sldId id="278" r:id="rId18"/>
    <p:sldId id="283" r:id="rId19"/>
    <p:sldId id="275" r:id="rId20"/>
    <p:sldId id="277" r:id="rId21"/>
    <p:sldId id="280" r:id="rId22"/>
    <p:sldId id="282" r:id="rId23"/>
    <p:sldId id="286" r:id="rId24"/>
    <p:sldId id="287" r:id="rId25"/>
    <p:sldId id="267" r:id="rId26"/>
    <p:sldId id="289" r:id="rId27"/>
    <p:sldId id="290" r:id="rId28"/>
    <p:sldId id="291" r:id="rId29"/>
    <p:sldId id="294" r:id="rId30"/>
    <p:sldId id="276" r:id="rId31"/>
    <p:sldId id="296" r:id="rId32"/>
    <p:sldId id="293" r:id="rId33"/>
    <p:sldId id="295" r:id="rId34"/>
    <p:sldId id="297" r:id="rId35"/>
    <p:sldId id="298" r:id="rId36"/>
    <p:sldId id="299" r:id="rId37"/>
    <p:sldId id="265" r:id="rId38"/>
    <p:sldId id="284" r:id="rId39"/>
    <p:sldId id="300" r:id="rId40"/>
    <p:sldId id="302" r:id="rId41"/>
    <p:sldId id="304" r:id="rId42"/>
    <p:sldId id="305" r:id="rId43"/>
    <p:sldId id="288" r:id="rId44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lHamY539zc19viIc21m/w==" hashData="/ory7bV3y1e8aMgSQVC+X8Z7jY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7D24E-61E7-4293-953E-24B828775413}" type="datetimeFigureOut">
              <a:rPr lang="hu-HU" smtClean="0"/>
              <a:pPr/>
              <a:t>2012.10.10.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76A5-7A90-4F83-BF04-17F1962549C0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zoom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7D24E-61E7-4293-953E-24B828775413}" type="datetimeFigureOut">
              <a:rPr lang="hu-HU" smtClean="0"/>
              <a:pPr/>
              <a:t>2012.10.10.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76A5-7A90-4F83-BF04-17F1962549C0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zoom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7D24E-61E7-4293-953E-24B828775413}" type="datetimeFigureOut">
              <a:rPr lang="hu-HU" smtClean="0"/>
              <a:pPr/>
              <a:t>2012.10.10.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76A5-7A90-4F83-BF04-17F1962549C0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zoom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7D24E-61E7-4293-953E-24B828775413}" type="datetimeFigureOut">
              <a:rPr lang="hu-HU" smtClean="0"/>
              <a:pPr/>
              <a:t>2012.10.10.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76A5-7A90-4F83-BF04-17F1962549C0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zoom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7D24E-61E7-4293-953E-24B828775413}" type="datetimeFigureOut">
              <a:rPr lang="hu-HU" smtClean="0"/>
              <a:pPr/>
              <a:t>2012.10.10.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76A5-7A90-4F83-BF04-17F1962549C0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zoom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7D24E-61E7-4293-953E-24B828775413}" type="datetimeFigureOut">
              <a:rPr lang="hu-HU" smtClean="0"/>
              <a:pPr/>
              <a:t>2012.10.10.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76A5-7A90-4F83-BF04-17F1962549C0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zoom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7D24E-61E7-4293-953E-24B828775413}" type="datetimeFigureOut">
              <a:rPr lang="hu-HU" smtClean="0"/>
              <a:pPr/>
              <a:t>2012.10.10.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76A5-7A90-4F83-BF04-17F1962549C0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zoom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7D24E-61E7-4293-953E-24B828775413}" type="datetimeFigureOut">
              <a:rPr lang="hu-HU" smtClean="0"/>
              <a:pPr/>
              <a:t>2012.10.10.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76A5-7A90-4F83-BF04-17F1962549C0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zoom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7D24E-61E7-4293-953E-24B828775413}" type="datetimeFigureOut">
              <a:rPr lang="hu-HU" smtClean="0"/>
              <a:pPr/>
              <a:t>2012.10.10.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76A5-7A90-4F83-BF04-17F1962549C0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zoom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7D24E-61E7-4293-953E-24B828775413}" type="datetimeFigureOut">
              <a:rPr lang="hu-HU" smtClean="0"/>
              <a:pPr/>
              <a:t>2012.10.10.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76A5-7A90-4F83-BF04-17F1962549C0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zoom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7D24E-61E7-4293-953E-24B828775413}" type="datetimeFigureOut">
              <a:rPr lang="hu-HU" smtClean="0"/>
              <a:pPr/>
              <a:t>2012.10.10.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76A5-7A90-4F83-BF04-17F1962549C0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zoom dir="in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87D24E-61E7-4293-953E-24B828775413}" type="datetimeFigureOut">
              <a:rPr lang="hu-HU" smtClean="0"/>
              <a:pPr/>
              <a:t>2012.10.10.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D76A5-7A90-4F83-BF04-17F1962549C0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zoom dir="in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00355_31dca5e78e6a389d30bb61df337c05f5_large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 l="461" t="8517" r="461" b="5323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596392" y="0"/>
            <a:ext cx="795121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8000" b="1" dirty="0" smtClean="0">
                <a:ln w="18000">
                  <a:noFill/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S Mincho" pitchFamily="49" charset="-128"/>
                <a:ea typeface="MS Mincho" pitchFamily="49" charset="-128"/>
              </a:rPr>
              <a:t>Autumn</a:t>
            </a:r>
            <a:r>
              <a:rPr lang="hu-HU" sz="80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S Mincho" pitchFamily="49" charset="-128"/>
                <a:ea typeface="MS Mincho" pitchFamily="49" charset="-128"/>
              </a:rPr>
              <a:t> Children</a:t>
            </a:r>
            <a:endParaRPr lang="hu-HU" sz="8000" b="1" cap="none" spc="0" dirty="0">
              <a:ln w="18000">
                <a:noFill/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S Mincho" pitchFamily="49" charset="-128"/>
              <a:ea typeface="MS Mincho" pitchFamily="49" charset="-128"/>
            </a:endParaRPr>
          </a:p>
        </p:txBody>
      </p:sp>
    </p:spTree>
  </p:cSld>
  <p:clrMapOvr>
    <a:masterClrMapping/>
  </p:clrMapOvr>
  <p:transition spd="slow" advTm="6000">
    <p:zoom dir="in"/>
    <p:sndAc>
      <p:stSnd>
        <p:snd r:embed="rId2" name="Boney M - Happy So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50023-40461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l="1614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00024754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l="16609"/>
          <a:stretch>
            <a:fillRect/>
          </a:stretch>
        </p:blipFill>
        <p:spPr>
          <a:xfrm>
            <a:off x="-6425" y="0"/>
            <a:ext cx="9150426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12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012 - Copy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l="7382" r="4060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51446-3200x208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r="13287"/>
          <a:stretch>
            <a:fillRect/>
          </a:stretch>
        </p:blipFill>
        <p:spPr>
          <a:xfrm>
            <a:off x="-1" y="0"/>
            <a:ext cx="9143366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45990-6088x4550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l="16148"/>
          <a:stretch>
            <a:fillRect/>
          </a:stretch>
        </p:blipFill>
        <p:spPr>
          <a:xfrm>
            <a:off x="0" y="-1"/>
            <a:ext cx="9144002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49280_rebenok_ditya_malyshka_devochka_osen_opavshie_list_3300x2180_(www.GdeFon.ru)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11811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52512-2728x1820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r="16148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_0113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l="6275" r="4429"/>
          <a:stretch>
            <a:fillRect/>
          </a:stretch>
        </p:blipFill>
        <p:spPr>
          <a:xfrm>
            <a:off x="1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53848-2196x1577.jpg"/>
          <p:cNvPicPr>
            <a:picLocks noChangeAspect="1"/>
          </p:cNvPicPr>
          <p:nvPr/>
        </p:nvPicPr>
        <p:blipFill>
          <a:blip r:embed="rId2" cstate="print">
            <a:lum bright="-20000" contrast="10000"/>
          </a:blip>
          <a:srcRect l="5767" r="10381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mish-girl-and-pumpkins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r="10704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utumn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r="19931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utumn11-01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110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utumn 2010_kids photoshoot 756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l="11102"/>
          <a:stretch>
            <a:fillRect/>
          </a:stretch>
        </p:blipFill>
        <p:spPr>
          <a:xfrm>
            <a:off x="1848" y="0"/>
            <a:ext cx="9142153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utumn 2010_kids photoshoot 296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l="11102"/>
          <a:stretch>
            <a:fillRect/>
          </a:stretch>
        </p:blipFill>
        <p:spPr>
          <a:xfrm>
            <a:off x="1919" y="0"/>
            <a:ext cx="9142082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lue-seven-kid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r="11073"/>
          <a:stretch>
            <a:fillRect/>
          </a:stretch>
        </p:blipFill>
        <p:spPr>
          <a:xfrm>
            <a:off x="-1" y="0"/>
            <a:ext cx="9143213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_007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r="10704"/>
          <a:stretch>
            <a:fillRect/>
          </a:stretch>
        </p:blipFill>
        <p:spPr>
          <a:xfrm>
            <a:off x="0" y="0"/>
            <a:ext cx="915452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utumn-display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l="3944" r="2465"/>
          <a:stretch>
            <a:fillRect/>
          </a:stretch>
        </p:blipFill>
        <p:spPr>
          <a:xfrm>
            <a:off x="0" y="-7450"/>
            <a:ext cx="9144000" cy="6865450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ig_proof_of_fall_2008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ild-girl-bear-toy-autumn-leaves-nature-photo-wallpaper-2560x1600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r="16148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07017_3588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_0602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l="11442"/>
          <a:stretch>
            <a:fillRect/>
          </a:stretch>
        </p:blipFill>
        <p:spPr>
          <a:xfrm>
            <a:off x="-1537" y="0"/>
            <a:ext cx="9145537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xcited_child_1920x12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9227" r="7382"/>
          <a:stretch>
            <a:fillRect/>
          </a:stretch>
        </p:blipFill>
        <p:spPr>
          <a:xfrm>
            <a:off x="0" y="-2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52515-1680x1050.jpg"/>
          <p:cNvPicPr>
            <a:picLocks noChangeAspect="1"/>
          </p:cNvPicPr>
          <p:nvPr/>
        </p:nvPicPr>
        <p:blipFill>
          <a:blip r:embed="rId2" cstate="print">
            <a:lum bright="-20000" contrast="20000"/>
          </a:blip>
          <a:srcRect l="1614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old-panning-with-kids-00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ourds_and_boy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r="11073"/>
          <a:stretch>
            <a:fillRect/>
          </a:stretch>
        </p:blipFill>
        <p:spPr>
          <a:xfrm>
            <a:off x="190" y="0"/>
            <a:ext cx="916999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IMG_063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2835" r="8268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3544trim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r="8858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nkoboev.Ru_rebenok_v_osennem_parke_v_listv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8305"/>
          <a:stretch>
            <a:fillRect/>
          </a:stretch>
        </p:blipFill>
        <p:spPr>
          <a:xfrm>
            <a:off x="-2831" y="0"/>
            <a:ext cx="9146832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8104-1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l="1070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1998.jpg"/>
          <p:cNvPicPr>
            <a:picLocks noChangeAspect="1"/>
          </p:cNvPicPr>
          <p:nvPr/>
        </p:nvPicPr>
        <p:blipFill>
          <a:blip r:embed="rId2" cstate="print">
            <a:lum bright="-10000" contrast="30000"/>
          </a:blip>
          <a:srcRect t="2460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7693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r="10866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93222.jpg"/>
          <p:cNvPicPr>
            <a:picLocks noChangeAspect="1"/>
          </p:cNvPicPr>
          <p:nvPr/>
        </p:nvPicPr>
        <p:blipFill>
          <a:blip r:embed="rId2" cstate="print">
            <a:lum bright="-20000" contrast="30000"/>
          </a:blip>
          <a:srcRect l="7382" r="3691"/>
          <a:stretch>
            <a:fillRect/>
          </a:stretch>
        </p:blipFill>
        <p:spPr>
          <a:xfrm>
            <a:off x="-1" y="0"/>
            <a:ext cx="9143516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ids-playing-in-autumn-leaves-picture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lifestyle-child-photographer-cleveland-oh-autumn-outdoors-catherine-widemire-80ef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l="3322" r="8120"/>
          <a:stretch>
            <a:fillRect/>
          </a:stretch>
        </p:blipFill>
        <p:spPr>
          <a:xfrm>
            <a:off x="-1526" y="0"/>
            <a:ext cx="9145526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49540_nastroenie_radost_schaste_ulybki_deti_rebenok_malc_3200x2080_(www.GdeFon.ru)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2215" r="11073"/>
          <a:stretch>
            <a:fillRect/>
          </a:stretch>
        </p:blipFill>
        <p:spPr>
          <a:xfrm>
            <a:off x="501" y="0"/>
            <a:ext cx="91435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_0089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r="10704"/>
          <a:stretch>
            <a:fillRect/>
          </a:stretch>
        </p:blipFill>
        <p:spPr>
          <a:xfrm>
            <a:off x="0" y="0"/>
            <a:ext cx="9154612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ifestyle-family-photographer-cleveland-oh-autumn-children-catherine-widemir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11442"/>
          <a:stretch>
            <a:fillRect/>
          </a:stretch>
        </p:blipFill>
        <p:spPr>
          <a:xfrm>
            <a:off x="-1431" y="0"/>
            <a:ext cx="9145432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umpkin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79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s-111010-fall-color-17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r="664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weet-little-girl-child-autumn-leaves-photo-wallpaper-2560x1600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l="1614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_autumn_1920x1200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l="10704" r="5906"/>
          <a:stretch>
            <a:fillRect/>
          </a:stretch>
        </p:blipFill>
        <p:spPr>
          <a:xfrm>
            <a:off x="-6345" y="0"/>
            <a:ext cx="9150345" cy="6858001"/>
          </a:xfrm>
          <a:prstGeom prst="rect">
            <a:avLst/>
          </a:prstGeom>
        </p:spPr>
      </p:pic>
      <p:sp>
        <p:nvSpPr>
          <p:cNvPr id="5" name="Téglalap 4"/>
          <p:cNvSpPr/>
          <p:nvPr/>
        </p:nvSpPr>
        <p:spPr>
          <a:xfrm>
            <a:off x="1343204" y="2165955"/>
            <a:ext cx="142859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48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FF33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S Mincho" pitchFamily="49" charset="-128"/>
                <a:ea typeface="MS Mincho" pitchFamily="49" charset="-128"/>
              </a:rPr>
              <a:t>Judy</a:t>
            </a:r>
            <a:endParaRPr lang="hu-HU" sz="4800" b="1" cap="none" spc="0" dirty="0">
              <a:ln w="18000">
                <a:noFill/>
                <a:prstDash val="solid"/>
                <a:miter lim="800000"/>
              </a:ln>
              <a:solidFill>
                <a:srgbClr val="FF33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S Mincho" pitchFamily="49" charset="-128"/>
              <a:ea typeface="MS Mincho" pitchFamily="49" charset="-128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0" y="0"/>
            <a:ext cx="3578224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FF33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S Mincho" pitchFamily="49" charset="-128"/>
                <a:ea typeface="MS Mincho" pitchFamily="49" charset="-128"/>
              </a:rPr>
              <a:t>http://www.ppsparadicsom.net/</a:t>
            </a:r>
            <a:endParaRPr lang="hu-HU" b="1" cap="none" spc="0" dirty="0">
              <a:ln w="18000">
                <a:noFill/>
                <a:prstDash val="solid"/>
                <a:miter lim="800000"/>
              </a:ln>
              <a:solidFill>
                <a:srgbClr val="FF33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S Mincho" pitchFamily="49" charset="-128"/>
              <a:ea typeface="MS Mincho" pitchFamily="49" charset="-128"/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5565776" y="0"/>
            <a:ext cx="3578224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FF33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S Mincho" pitchFamily="49" charset="-128"/>
                <a:ea typeface="MS Mincho" pitchFamily="49" charset="-128"/>
              </a:rPr>
              <a:t>http://judy-pps.blogspot.com/</a:t>
            </a:r>
            <a:endParaRPr lang="hu-HU" b="1" cap="none" spc="0" dirty="0">
              <a:ln w="18000">
                <a:noFill/>
                <a:prstDash val="solid"/>
                <a:miter lim="800000"/>
              </a:ln>
              <a:solidFill>
                <a:srgbClr val="FF33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S Mincho" pitchFamily="49" charset="-128"/>
              <a:ea typeface="MS Mincho" pitchFamily="49" charset="-128"/>
            </a:endParaRPr>
          </a:p>
        </p:txBody>
      </p:sp>
    </p:spTree>
  </p:cSld>
  <p:clrMapOvr>
    <a:masterClrMapping/>
  </p:clrMapOvr>
  <p:transition spd="slow" advTm="7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11</Words>
  <Application>Microsoft Office PowerPoint</Application>
  <PresentationFormat>Diavetítés a képernyőre (4:3 oldalarány)</PresentationFormat>
  <Paragraphs>4</Paragraphs>
  <Slides>43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43</vt:i4>
      </vt:variant>
    </vt:vector>
  </HeadingPairs>
  <TitlesOfParts>
    <vt:vector size="44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22</cp:revision>
  <dcterms:created xsi:type="dcterms:W3CDTF">2012-10-05T02:02:25Z</dcterms:created>
  <dcterms:modified xsi:type="dcterms:W3CDTF">2012-10-10T06:48:06Z</dcterms:modified>
</cp:coreProperties>
</file>