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1"/>
  </p:notesMasterIdLst>
  <p:sldIdLst>
    <p:sldId id="256" r:id="rId2"/>
    <p:sldId id="258" r:id="rId3"/>
    <p:sldId id="327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3" r:id="rId14"/>
    <p:sldId id="274" r:id="rId15"/>
    <p:sldId id="275" r:id="rId16"/>
    <p:sldId id="276" r:id="rId17"/>
    <p:sldId id="328" r:id="rId18"/>
    <p:sldId id="277" r:id="rId19"/>
    <p:sldId id="278" r:id="rId20"/>
    <p:sldId id="279" r:id="rId21"/>
    <p:sldId id="280" r:id="rId22"/>
    <p:sldId id="282" r:id="rId23"/>
    <p:sldId id="283" r:id="rId24"/>
    <p:sldId id="285" r:id="rId25"/>
    <p:sldId id="286" r:id="rId26"/>
    <p:sldId id="287" r:id="rId27"/>
    <p:sldId id="288" r:id="rId28"/>
    <p:sldId id="289" r:id="rId29"/>
    <p:sldId id="290" r:id="rId30"/>
    <p:sldId id="292" r:id="rId31"/>
    <p:sldId id="293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29" r:id="rId40"/>
    <p:sldId id="302" r:id="rId41"/>
    <p:sldId id="303" r:id="rId42"/>
    <p:sldId id="307" r:id="rId43"/>
    <p:sldId id="308" r:id="rId44"/>
    <p:sldId id="309" r:id="rId45"/>
    <p:sldId id="310" r:id="rId46"/>
    <p:sldId id="311" r:id="rId47"/>
    <p:sldId id="313" r:id="rId48"/>
    <p:sldId id="314" r:id="rId49"/>
    <p:sldId id="312" r:id="rId50"/>
    <p:sldId id="330" r:id="rId51"/>
    <p:sldId id="318" r:id="rId52"/>
    <p:sldId id="319" r:id="rId53"/>
    <p:sldId id="320" r:id="rId54"/>
    <p:sldId id="321" r:id="rId55"/>
    <p:sldId id="322" r:id="rId56"/>
    <p:sldId id="323" r:id="rId57"/>
    <p:sldId id="324" r:id="rId58"/>
    <p:sldId id="325" r:id="rId59"/>
    <p:sldId id="331" r:id="rId6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5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BA521-D8CE-4DCF-B74F-E21C0C1543F5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F89F3-13B2-4E71-AE85-0F7C03CA0F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429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2F89F3-13B2-4E71-AE85-0F7C03CA0FBA}" type="slidenum">
              <a:rPr lang="fr-FR" smtClean="0"/>
              <a:t>58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611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251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33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448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3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4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55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69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37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296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67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77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79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8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07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114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96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91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11885C8-F303-404B-8C84-C060C32EE1CF}" type="datetimeFigureOut">
              <a:rPr lang="fr-FR" smtClean="0"/>
              <a:t>15/03/2013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9A87215F-95DE-4B2A-A991-D2CFB1193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96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g"/><Relationship Id="rId4" Type="http://schemas.openxmlformats.org/officeDocument/2006/relationships/image" Target="../media/image60.jp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60380" y="1939332"/>
            <a:ext cx="6450530" cy="1109731"/>
          </a:xfrm>
        </p:spPr>
        <p:txBody>
          <a:bodyPr/>
          <a:lstStyle/>
          <a:p>
            <a:r>
              <a:rPr lang="fr-FR" sz="4800" dirty="0" smtClean="0">
                <a:latin typeface="Castellar" panose="020A0402060406010301" pitchFamily="18" charset="0"/>
              </a:rPr>
              <a:t>LES ILES BALEARES</a:t>
            </a:r>
            <a:endParaRPr lang="fr-FR" sz="4800" dirty="0">
              <a:latin typeface="Castellar" panose="020A0402060406010301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876186" y="5648237"/>
            <a:ext cx="4070188" cy="433249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astellar" panose="020A0402060406010301" pitchFamily="18" charset="0"/>
              </a:rPr>
              <a:t>Automatique  6 mn.</a:t>
            </a:r>
            <a:endParaRPr lang="fr-FR" sz="2000" dirty="0">
              <a:solidFill>
                <a:schemeClr val="bg1"/>
              </a:solidFill>
              <a:latin typeface="Castellar" panose="020A0402060406010301" pitchFamily="18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41" y="1697053"/>
            <a:ext cx="2922082" cy="1778558"/>
          </a:xfrm>
          <a:prstGeom prst="rect">
            <a:avLst/>
          </a:prstGeom>
        </p:spPr>
      </p:pic>
      <p:pic>
        <p:nvPicPr>
          <p:cNvPr id="10" name="18.- Ennio Morricone - Viaggio Con Anita (Lovers And Liar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51176" y="56482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64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08606" y="1370709"/>
            <a:ext cx="5090677" cy="706964"/>
          </a:xfrm>
          <a:noFill/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anose="020A0402060406010301" pitchFamily="18" charset="0"/>
              </a:rPr>
              <a:t>M A L </a:t>
            </a:r>
            <a:r>
              <a:rPr lang="fr-FR" dirty="0" err="1" smtClean="0">
                <a:solidFill>
                  <a:schemeClr val="bg1"/>
                </a:solidFill>
                <a:latin typeface="Castellar" panose="020A0402060406010301" pitchFamily="18" charset="0"/>
              </a:rPr>
              <a:t>L</a:t>
            </a:r>
            <a:r>
              <a:rPr lang="fr-FR" dirty="0" smtClean="0">
                <a:solidFill>
                  <a:schemeClr val="bg1"/>
                </a:solidFill>
                <a:latin typeface="Castellar" panose="020A0402060406010301" pitchFamily="18" charset="0"/>
              </a:rPr>
              <a:t> O R Q U E</a:t>
            </a:r>
            <a:endParaRPr lang="fr-FR" dirty="0">
              <a:solidFill>
                <a:schemeClr val="bg1"/>
              </a:solidFill>
              <a:latin typeface="Castellar" panose="020A0402060406010301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482" y="3240169"/>
            <a:ext cx="5149516" cy="3180711"/>
          </a:xfrm>
        </p:spPr>
      </p:pic>
      <p:sp>
        <p:nvSpPr>
          <p:cNvPr id="5" name="ZoneTexte 4"/>
          <p:cNvSpPr txBox="1"/>
          <p:nvPr/>
        </p:nvSpPr>
        <p:spPr>
          <a:xfrm>
            <a:off x="3007894" y="4307305"/>
            <a:ext cx="1648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  <a:latin typeface="Castellar" panose="020A0402060406010301" pitchFamily="18" charset="0"/>
              </a:rPr>
              <a:t>PALMA</a:t>
            </a:r>
            <a:endParaRPr lang="fr-FR" sz="2800" dirty="0">
              <a:solidFill>
                <a:schemeClr val="bg1"/>
              </a:solidFill>
              <a:latin typeface="Castellar" panose="020A0402060406010301" pitchFamily="18" charset="0"/>
            </a:endParaRPr>
          </a:p>
        </p:txBody>
      </p:sp>
      <p:sp>
        <p:nvSpPr>
          <p:cNvPr id="6" name="Ellipse 5"/>
          <p:cNvSpPr/>
          <p:nvPr/>
        </p:nvSpPr>
        <p:spPr>
          <a:xfrm>
            <a:off x="8399283" y="3384223"/>
            <a:ext cx="2213914" cy="213417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996" y="433633"/>
            <a:ext cx="5684363" cy="267671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64" y="433633"/>
            <a:ext cx="5238750" cy="267671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511" y="3497344"/>
            <a:ext cx="5684363" cy="290191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06" y="3497344"/>
            <a:ext cx="5238750" cy="2901914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6325143" y="545840"/>
            <a:ext cx="2309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Port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89364" y="462264"/>
            <a:ext cx="2209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Jardins du Roi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80767" y="3582186"/>
            <a:ext cx="2564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Esplanade de Born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117511" y="3650380"/>
            <a:ext cx="2517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Parc de La Mer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27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000">
        <p:fade/>
      </p:transition>
    </mc:Choice>
    <mc:Fallback xmlns="">
      <p:transition spd="med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144379" y="372979"/>
            <a:ext cx="4692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Cathédrale de Santa Maria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36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>
            <a:off x="493294" y="636784"/>
            <a:ext cx="8602579" cy="706964"/>
          </a:xfrm>
          <a:noFill/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96"/>
            <a:ext cx="12192000" cy="6849104"/>
          </a:xfrm>
          <a:gradFill>
            <a:gsLst>
              <a:gs pos="6000">
                <a:schemeClr val="accent1">
                  <a:lumMod val="5000"/>
                  <a:lumOff val="95000"/>
                </a:schemeClr>
              </a:gs>
              <a:gs pos="37000">
                <a:schemeClr val="accent1">
                  <a:lumMod val="45000"/>
                  <a:lumOff val="55000"/>
                </a:schemeClr>
              </a:gs>
              <a:gs pos="60000">
                <a:schemeClr val="accent1">
                  <a:lumMod val="45000"/>
                  <a:lumOff val="55000"/>
                </a:schemeClr>
              </a:gs>
              <a:gs pos="69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3" name="ZoneTexte 2"/>
          <p:cNvSpPr txBox="1"/>
          <p:nvPr/>
        </p:nvSpPr>
        <p:spPr>
          <a:xfrm>
            <a:off x="8434137" y="204537"/>
            <a:ext cx="4776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Palais Dell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Almudain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31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ZoneTexte 3"/>
          <p:cNvSpPr txBox="1"/>
          <p:nvPr/>
        </p:nvSpPr>
        <p:spPr>
          <a:xfrm>
            <a:off x="144379" y="360947"/>
            <a:ext cx="4090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Crique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Mitjana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36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216568" y="324853"/>
            <a:ext cx="4728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Baie de Palma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70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4172"/>
            <a:ext cx="12192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175364" y="300625"/>
            <a:ext cx="5110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Crique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Ratjada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22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572"/>
            <a:ext cx="12192000" cy="6913571"/>
          </a:xfrm>
        </p:spPr>
      </p:pic>
    </p:spTree>
    <p:extLst>
      <p:ext uri="{BB962C8B-B14F-4D97-AF65-F5344CB8AC3E}">
        <p14:creationId xmlns:p14="http://schemas.microsoft.com/office/powerpoint/2010/main" val="150353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64" y="-115748"/>
            <a:ext cx="12196664" cy="6973747"/>
          </a:xfrm>
        </p:spPr>
      </p:pic>
    </p:spTree>
    <p:extLst>
      <p:ext uri="{BB962C8B-B14F-4D97-AF65-F5344CB8AC3E}">
        <p14:creationId xmlns:p14="http://schemas.microsoft.com/office/powerpoint/2010/main" val="53398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748"/>
            <a:ext cx="12192000" cy="6973747"/>
          </a:xfrm>
        </p:spPr>
      </p:pic>
      <p:sp>
        <p:nvSpPr>
          <p:cNvPr id="5" name="ZoneTexte 4"/>
          <p:cNvSpPr txBox="1"/>
          <p:nvPr/>
        </p:nvSpPr>
        <p:spPr>
          <a:xfrm>
            <a:off x="212942" y="237995"/>
            <a:ext cx="4384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 plage de Palma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27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664" cy="6885518"/>
          </a:xfrm>
        </p:spPr>
      </p:pic>
      <p:sp>
        <p:nvSpPr>
          <p:cNvPr id="6" name="ZoneTexte 5"/>
          <p:cNvSpPr txBox="1"/>
          <p:nvPr/>
        </p:nvSpPr>
        <p:spPr>
          <a:xfrm>
            <a:off x="112734" y="375781"/>
            <a:ext cx="4359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Plage de Santa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Ponca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53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79017" y="227710"/>
            <a:ext cx="8761413" cy="706964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29211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518"/>
            <a:ext cx="12193900" cy="6885518"/>
          </a:xfrm>
        </p:spPr>
      </p:pic>
      <p:sp>
        <p:nvSpPr>
          <p:cNvPr id="5" name="ZoneTexte 4"/>
          <p:cNvSpPr txBox="1"/>
          <p:nvPr/>
        </p:nvSpPr>
        <p:spPr>
          <a:xfrm>
            <a:off x="300625" y="540521"/>
            <a:ext cx="44102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Ça vous dirait une Bronzette au soleil de Palma ??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12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900" cy="6858000"/>
          </a:xfrm>
        </p:spPr>
      </p:pic>
      <p:sp>
        <p:nvSpPr>
          <p:cNvPr id="6" name="ZoneTexte 5"/>
          <p:cNvSpPr txBox="1"/>
          <p:nvPr/>
        </p:nvSpPr>
        <p:spPr>
          <a:xfrm>
            <a:off x="393539" y="244692"/>
            <a:ext cx="6475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Rave Party sur la plage Es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Cargol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41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1698" y="3087144"/>
            <a:ext cx="3191577" cy="615920"/>
          </a:xfrm>
        </p:spPr>
        <p:txBody>
          <a:bodyPr/>
          <a:lstStyle/>
          <a:p>
            <a:r>
              <a:rPr lang="fr-FR" sz="4800" dirty="0" smtClean="0">
                <a:solidFill>
                  <a:schemeClr val="bg1"/>
                </a:solidFill>
                <a:latin typeface="Castellar" panose="020A0402060406010301" pitchFamily="18" charset="0"/>
              </a:rPr>
              <a:t>I B I Z a</a:t>
            </a:r>
            <a:endParaRPr lang="fr-FR" sz="4800" dirty="0">
              <a:solidFill>
                <a:schemeClr val="bg1"/>
              </a:solidFill>
              <a:latin typeface="Castellar" panose="020A0402060406010301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775" y="1018625"/>
            <a:ext cx="6603798" cy="4752958"/>
          </a:xfrm>
        </p:spPr>
      </p:pic>
      <p:sp>
        <p:nvSpPr>
          <p:cNvPr id="5" name="Ellipse 4"/>
          <p:cNvSpPr/>
          <p:nvPr/>
        </p:nvSpPr>
        <p:spPr>
          <a:xfrm>
            <a:off x="5661762" y="3395104"/>
            <a:ext cx="1728593" cy="16784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8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accent1">
                <a:lumMod val="5000"/>
                <a:lumOff val="95000"/>
              </a:schemeClr>
            </a:gs>
            <a:gs pos="3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69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83" y="395559"/>
            <a:ext cx="5332034" cy="3072471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988" y="3880622"/>
            <a:ext cx="2462871" cy="241981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988" y="355601"/>
            <a:ext cx="5376361" cy="311242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038" y="3880623"/>
            <a:ext cx="2542479" cy="2419815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73336" y="688489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Phare du Port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86988" y="548640"/>
            <a:ext cx="2624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Musée d’ Histoire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55985" y="5090529"/>
            <a:ext cx="3377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rush Script MT" panose="03060802040406070304" pitchFamily="66" charset="0"/>
              </a:rPr>
              <a:t> </a:t>
            </a:r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Esplanade du Port 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9794330" y="5090529"/>
            <a:ext cx="1549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Ville Haute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25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0">
        <p:fade/>
      </p:transition>
    </mc:Choice>
    <mc:Fallback xmlns="">
      <p:transition spd="med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6" name="ZoneTexte 5"/>
          <p:cNvSpPr txBox="1"/>
          <p:nvPr/>
        </p:nvSpPr>
        <p:spPr>
          <a:xfrm>
            <a:off x="87682" y="338203"/>
            <a:ext cx="566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Plage D’En Bossa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4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125260" y="313151"/>
            <a:ext cx="6475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normalizeH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</a:t>
            </a:r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rique de San Miguel</a:t>
            </a:r>
            <a:endParaRPr lang="fr-FR" sz="3600" normalizeH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76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369457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50936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121085" y="163669"/>
            <a:ext cx="5974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Coucher de soleil sur La Baie d’Ibiza  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36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175364" y="350729"/>
            <a:ext cx="5724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Plage Las Salinas By Night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13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212942" y="263047"/>
            <a:ext cx="6964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Ibiza c’est le Paradis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66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6000">
              <a:schemeClr val="accent1">
                <a:lumMod val="5000"/>
                <a:lumOff val="95000"/>
              </a:schemeClr>
            </a:gs>
            <a:gs pos="3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69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0937" y="2927728"/>
            <a:ext cx="8761413" cy="706964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Marché Hippie</a:t>
            </a:r>
            <a:endParaRPr lang="fr-FR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082" y="0"/>
            <a:ext cx="8141917" cy="6858000"/>
          </a:xfrm>
        </p:spPr>
      </p:pic>
    </p:spTree>
    <p:extLst>
      <p:ext uri="{BB962C8B-B14F-4D97-AF65-F5344CB8AC3E}">
        <p14:creationId xmlns:p14="http://schemas.microsoft.com/office/powerpoint/2010/main" val="200641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664" cy="6858000"/>
          </a:xfrm>
        </p:spPr>
      </p:pic>
    </p:spTree>
    <p:extLst>
      <p:ext uri="{BB962C8B-B14F-4D97-AF65-F5344CB8AC3E}">
        <p14:creationId xmlns:p14="http://schemas.microsoft.com/office/powerpoint/2010/main" val="3209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4530247" y="163669"/>
            <a:ext cx="3131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Aéroport d’Ibiza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80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3676"/>
            <a:ext cx="12196664" cy="7011675"/>
          </a:xfrm>
        </p:spPr>
      </p:pic>
    </p:spTree>
    <p:extLst>
      <p:ext uri="{BB962C8B-B14F-4D97-AF65-F5344CB8AC3E}">
        <p14:creationId xmlns:p14="http://schemas.microsoft.com/office/powerpoint/2010/main" val="54869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8329808" y="6037545"/>
            <a:ext cx="3569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Decouverte</a:t>
            </a:r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en Bateau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87676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518"/>
            <a:ext cx="12192000" cy="6885518"/>
          </a:xfrm>
        </p:spPr>
      </p:pic>
    </p:spTree>
    <p:extLst>
      <p:ext uri="{BB962C8B-B14F-4D97-AF65-F5344CB8AC3E}">
        <p14:creationId xmlns:p14="http://schemas.microsoft.com/office/powerpoint/2010/main" val="248970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664" cy="6858000"/>
          </a:xfrm>
        </p:spPr>
      </p:pic>
    </p:spTree>
    <p:extLst>
      <p:ext uri="{BB962C8B-B14F-4D97-AF65-F5344CB8AC3E}">
        <p14:creationId xmlns:p14="http://schemas.microsoft.com/office/powerpoint/2010/main" val="3574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59044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312516" y="312516"/>
            <a:ext cx="6261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Café Del Mar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23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ZoneTexte 5"/>
          <p:cNvSpPr txBox="1"/>
          <p:nvPr/>
        </p:nvSpPr>
        <p:spPr>
          <a:xfrm>
            <a:off x="127322" y="231494"/>
            <a:ext cx="71994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Vue Panoramique d’Ibiza depuis la ville Haute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7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</p:spPr>
      </p:pic>
      <p:sp>
        <p:nvSpPr>
          <p:cNvPr id="6" name="ZoneTexte 5"/>
          <p:cNvSpPr txBox="1"/>
          <p:nvPr/>
        </p:nvSpPr>
        <p:spPr>
          <a:xfrm>
            <a:off x="92597" y="300942"/>
            <a:ext cx="6748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Ilot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Vedrà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58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451414" y="163669"/>
            <a:ext cx="5405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Coucher de soleil à San Antonio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3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9371" y="3089986"/>
            <a:ext cx="4169400" cy="706964"/>
          </a:xfrm>
        </p:spPr>
        <p:txBody>
          <a:bodyPr/>
          <a:lstStyle/>
          <a:p>
            <a:r>
              <a:rPr lang="fr-FR" sz="4800" dirty="0" smtClean="0">
                <a:solidFill>
                  <a:schemeClr val="bg1"/>
                </a:solidFill>
                <a:latin typeface="Castellar" panose="020A0402060406010301" pitchFamily="18" charset="0"/>
              </a:rPr>
              <a:t>Minorque</a:t>
            </a:r>
            <a:endParaRPr lang="fr-FR" sz="4800" dirty="0">
              <a:solidFill>
                <a:schemeClr val="bg1"/>
              </a:solidFill>
              <a:latin typeface="Castellar" panose="020A0402060406010301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391" y="1041722"/>
            <a:ext cx="6991108" cy="4884516"/>
          </a:xfrm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</p:pic>
      <p:sp>
        <p:nvSpPr>
          <p:cNvPr id="5" name="Ellipse 4"/>
          <p:cNvSpPr/>
          <p:nvPr/>
        </p:nvSpPr>
        <p:spPr>
          <a:xfrm>
            <a:off x="9919504" y="891250"/>
            <a:ext cx="1851950" cy="188667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66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accent1">
                <a:lumMod val="5000"/>
                <a:lumOff val="95000"/>
              </a:schemeClr>
            </a:gs>
            <a:gs pos="3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69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67899" y="958787"/>
            <a:ext cx="3393343" cy="706964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328" y="244388"/>
            <a:ext cx="2506531" cy="333790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66" y="244386"/>
            <a:ext cx="4905487" cy="309048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25" y="3765176"/>
            <a:ext cx="4905487" cy="284096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835" y="3765176"/>
            <a:ext cx="4507454" cy="2840964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974025" y="3320103"/>
            <a:ext cx="1430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Binibeca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916706" y="5185658"/>
            <a:ext cx="2183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Crique </a:t>
            </a:r>
            <a:r>
              <a:rPr lang="fr-FR" sz="24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Mitjana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355080" y="1558796"/>
            <a:ext cx="3490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Monument Historique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8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117987" y="196645"/>
            <a:ext cx="5447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3600" dirty="0">
                <a:solidFill>
                  <a:schemeClr val="bg1"/>
                </a:solidFill>
                <a:latin typeface="Brush Script MT" panose="03060802040406070304" pitchFamily="66" charset="0"/>
              </a:rPr>
              <a:t>C</a:t>
            </a:r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rique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Galdana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23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98323" y="235974"/>
            <a:ext cx="47784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Crique Blanca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45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518"/>
            <a:ext cx="12196664" cy="6885518"/>
          </a:xfrm>
        </p:spPr>
      </p:pic>
      <p:sp>
        <p:nvSpPr>
          <p:cNvPr id="3" name="ZoneTexte 2"/>
          <p:cNvSpPr txBox="1"/>
          <p:nvPr/>
        </p:nvSpPr>
        <p:spPr>
          <a:xfrm>
            <a:off x="254832" y="327337"/>
            <a:ext cx="5981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Une Placette de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Binibeca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77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067" y="0"/>
            <a:ext cx="8263466" cy="6858000"/>
          </a:xfrm>
        </p:spPr>
      </p:pic>
    </p:spTree>
    <p:extLst>
      <p:ext uri="{BB962C8B-B14F-4D97-AF65-F5344CB8AC3E}">
        <p14:creationId xmlns:p14="http://schemas.microsoft.com/office/powerpoint/2010/main" val="338336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209862" y="224852"/>
            <a:ext cx="76000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Crique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Macarella</a:t>
            </a:r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63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482"/>
            <a:ext cx="12192000" cy="6851518"/>
          </a:xfrm>
        </p:spPr>
      </p:pic>
    </p:spTree>
    <p:extLst>
      <p:ext uri="{BB962C8B-B14F-4D97-AF65-F5344CB8AC3E}">
        <p14:creationId xmlns:p14="http://schemas.microsoft.com/office/powerpoint/2010/main" val="96960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6000">
              <a:schemeClr val="accent1">
                <a:lumMod val="5000"/>
                <a:lumOff val="95000"/>
              </a:schemeClr>
            </a:gs>
            <a:gs pos="3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69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5623" y="3075518"/>
            <a:ext cx="8761413" cy="706964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Phare du cap de </a:t>
            </a:r>
            <a:r>
              <a:rPr lang="fr-FR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Cavalleria</a:t>
            </a:r>
            <a:endParaRPr lang="fr-FR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36" y="0"/>
            <a:ext cx="7133864" cy="6858000"/>
          </a:xfrm>
        </p:spPr>
      </p:pic>
    </p:spTree>
    <p:extLst>
      <p:ext uri="{BB962C8B-B14F-4D97-AF65-F5344CB8AC3E}">
        <p14:creationId xmlns:p14="http://schemas.microsoft.com/office/powerpoint/2010/main" val="98516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804"/>
          </a:xfrm>
        </p:spPr>
      </p:pic>
      <p:sp>
        <p:nvSpPr>
          <p:cNvPr id="3" name="ZoneTexte 2"/>
          <p:cNvSpPr txBox="1"/>
          <p:nvPr/>
        </p:nvSpPr>
        <p:spPr>
          <a:xfrm>
            <a:off x="267405" y="6054575"/>
            <a:ext cx="6250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Au Port de Mahon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81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4" y="973667"/>
            <a:ext cx="8761413" cy="1224783"/>
          </a:xfrm>
        </p:spPr>
        <p:txBody>
          <a:bodyPr/>
          <a:lstStyle/>
          <a:p>
            <a:endParaRPr lang="fr-FR" sz="4800" dirty="0">
              <a:latin typeface="Brush Script MT" panose="030608020404060703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209862" y="419725"/>
            <a:ext cx="51716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Moulin à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ciudadella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30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188" y="2510188"/>
            <a:ext cx="8761413" cy="1964085"/>
          </a:xfrm>
        </p:spPr>
        <p:txBody>
          <a:bodyPr/>
          <a:lstStyle/>
          <a:p>
            <a:r>
              <a:rPr lang="fr-FR" sz="4800" dirty="0" smtClean="0">
                <a:solidFill>
                  <a:schemeClr val="bg1"/>
                </a:solidFill>
                <a:latin typeface="Castellar" panose="020A0402060406010301" pitchFamily="18" charset="0"/>
              </a:rPr>
              <a:t>Formentera</a:t>
            </a:r>
            <a:endParaRPr lang="fr-FR" sz="4800" dirty="0">
              <a:solidFill>
                <a:schemeClr val="bg1"/>
              </a:solidFill>
              <a:latin typeface="Castellar" panose="020A0402060406010301" pitchFamily="18" charset="0"/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385" y="0"/>
            <a:ext cx="6349814" cy="5938799"/>
          </a:xfrm>
        </p:spPr>
      </p:pic>
      <p:sp>
        <p:nvSpPr>
          <p:cNvPr id="7" name="Ellipse 6"/>
          <p:cNvSpPr/>
          <p:nvPr/>
        </p:nvSpPr>
        <p:spPr>
          <a:xfrm>
            <a:off x="6173064" y="4815068"/>
            <a:ext cx="2770537" cy="185599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43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accent1">
                <a:lumMod val="5000"/>
                <a:lumOff val="95000"/>
              </a:schemeClr>
            </a:gs>
            <a:gs pos="3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69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0262" y="1093918"/>
            <a:ext cx="8761413" cy="706964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193" y="275769"/>
            <a:ext cx="5469878" cy="290571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89" y="277513"/>
            <a:ext cx="5608315" cy="290396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89" y="3643145"/>
            <a:ext cx="5608315" cy="291258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193" y="3692011"/>
            <a:ext cx="5469877" cy="2925483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245057" y="3181480"/>
            <a:ext cx="306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San Francesco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250193" y="383914"/>
            <a:ext cx="3227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Phare de Formentera</a:t>
            </a:r>
            <a:endParaRPr lang="fr-FR" sz="2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9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518"/>
            <a:ext cx="12192000" cy="6885518"/>
          </a:xfrm>
        </p:spPr>
      </p:pic>
      <p:sp>
        <p:nvSpPr>
          <p:cNvPr id="3" name="ZoneTexte 2"/>
          <p:cNvSpPr txBox="1"/>
          <p:nvPr/>
        </p:nvSpPr>
        <p:spPr>
          <a:xfrm>
            <a:off x="134911" y="269823"/>
            <a:ext cx="6026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Cabanes des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Pecheurs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0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664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359764" y="539646"/>
            <a:ext cx="7060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Crique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Saona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29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38872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269823" y="299803"/>
            <a:ext cx="6100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Plage Naturiste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51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6000">
              <a:schemeClr val="accent1">
                <a:lumMod val="5000"/>
                <a:lumOff val="95000"/>
              </a:schemeClr>
            </a:gs>
            <a:gs pos="3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69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3075518"/>
            <a:ext cx="3102965" cy="706964"/>
          </a:xfrm>
        </p:spPr>
        <p:txBody>
          <a:bodyPr/>
          <a:lstStyle/>
          <a:p>
            <a:r>
              <a:rPr lang="fr-FR" dirty="0" smtClean="0">
                <a:latin typeface="Brush Script MT" panose="03060802040406070304" pitchFamily="66" charset="0"/>
              </a:rPr>
              <a:t>Phare de La </a:t>
            </a:r>
            <a:r>
              <a:rPr lang="fr-FR" dirty="0" err="1" smtClean="0">
                <a:latin typeface="Brush Script MT" panose="03060802040406070304" pitchFamily="66" charset="0"/>
              </a:rPr>
              <a:t>Mola</a:t>
            </a:r>
            <a:endParaRPr lang="fr-FR" dirty="0">
              <a:latin typeface="Brush Script MT" panose="030608020404060703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485" y="0"/>
            <a:ext cx="5636871" cy="6858000"/>
          </a:xfrm>
        </p:spPr>
      </p:pic>
    </p:spTree>
    <p:extLst>
      <p:ext uri="{BB962C8B-B14F-4D97-AF65-F5344CB8AC3E}">
        <p14:creationId xmlns:p14="http://schemas.microsoft.com/office/powerpoint/2010/main" val="372130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179882" y="404734"/>
            <a:ext cx="6100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Les Salines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98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6000">
              <a:schemeClr val="accent1">
                <a:lumMod val="5000"/>
                <a:lumOff val="95000"/>
              </a:schemeClr>
            </a:gs>
            <a:gs pos="3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69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9725" y="2722036"/>
            <a:ext cx="2683239" cy="706964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Marché Hippie</a:t>
            </a:r>
            <a:endParaRPr lang="fr-FR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450" y="0"/>
            <a:ext cx="8557549" cy="6858000"/>
          </a:xfrm>
        </p:spPr>
      </p:pic>
    </p:spTree>
    <p:extLst>
      <p:ext uri="{BB962C8B-B14F-4D97-AF65-F5344CB8AC3E}">
        <p14:creationId xmlns:p14="http://schemas.microsoft.com/office/powerpoint/2010/main" val="220113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329784" y="419725"/>
            <a:ext cx="6190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Crique </a:t>
            </a:r>
            <a:r>
              <a:rPr lang="fr-FR" sz="36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Saona</a:t>
            </a:r>
            <a:endParaRPr lang="fr-FR" sz="36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72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55585" y="1027456"/>
            <a:ext cx="1964764" cy="706964"/>
          </a:xfrm>
        </p:spPr>
        <p:txBody>
          <a:bodyPr/>
          <a:lstStyle/>
          <a:p>
            <a:r>
              <a:rPr lang="fr-FR" sz="4800" dirty="0" smtClean="0">
                <a:solidFill>
                  <a:schemeClr val="bg1"/>
                </a:solidFill>
                <a:latin typeface="Castellar" panose="020A0402060406010301" pitchFamily="18" charset="0"/>
              </a:rPr>
              <a:t>F I N</a:t>
            </a:r>
            <a:endParaRPr lang="fr-FR" sz="4800" dirty="0">
              <a:solidFill>
                <a:schemeClr val="bg1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Images du Web                                                         Musique : </a:t>
            </a:r>
            <a:r>
              <a:rPr lang="fr-FR" sz="3200" dirty="0" err="1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Viaggio</a:t>
            </a:r>
            <a:r>
              <a:rPr lang="fr-FR" sz="32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 con Anita</a:t>
            </a:r>
            <a:r>
              <a:rPr lang="fr-FR" sz="32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                                </a:t>
            </a:r>
            <a:r>
              <a:rPr lang="fr-FR" sz="32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De et Par : </a:t>
            </a:r>
            <a:r>
              <a:rPr lang="fr-FR" sz="32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Ennio Morricone</a:t>
            </a:r>
            <a:r>
              <a:rPr lang="fr-FR" sz="32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                                   </a:t>
            </a:r>
            <a:r>
              <a:rPr lang="fr-FR" sz="32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Mars 2013 .             GLB           </a:t>
            </a:r>
            <a:endParaRPr lang="fr-FR" sz="32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4" name="Étoile à 5 branches 3"/>
          <p:cNvSpPr/>
          <p:nvPr/>
        </p:nvSpPr>
        <p:spPr>
          <a:xfrm>
            <a:off x="1244339" y="3252247"/>
            <a:ext cx="235670" cy="23567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Étoile à 5 branches 4"/>
          <p:cNvSpPr/>
          <p:nvPr/>
        </p:nvSpPr>
        <p:spPr>
          <a:xfrm>
            <a:off x="1244339" y="3742441"/>
            <a:ext cx="235671" cy="1885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Étoile à 5 branches 5"/>
          <p:cNvSpPr/>
          <p:nvPr/>
        </p:nvSpPr>
        <p:spPr>
          <a:xfrm>
            <a:off x="1225486" y="4194666"/>
            <a:ext cx="263950" cy="23396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58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1098</TotalTime>
  <Words>210</Words>
  <Application>Microsoft Office PowerPoint</Application>
  <PresentationFormat>Grand écran</PresentationFormat>
  <Paragraphs>58</Paragraphs>
  <Slides>59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59</vt:i4>
      </vt:variant>
    </vt:vector>
  </HeadingPairs>
  <TitlesOfParts>
    <vt:vector size="67" baseType="lpstr">
      <vt:lpstr>Arial</vt:lpstr>
      <vt:lpstr>Baskerville Old Face</vt:lpstr>
      <vt:lpstr>Brush Script MT</vt:lpstr>
      <vt:lpstr>Calibri</vt:lpstr>
      <vt:lpstr>Castellar</vt:lpstr>
      <vt:lpstr>Century Gothic</vt:lpstr>
      <vt:lpstr>Wingdings 3</vt:lpstr>
      <vt:lpstr>Direction Ion</vt:lpstr>
      <vt:lpstr>LES ILES BALEARES</vt:lpstr>
      <vt:lpstr>M A L L O R Q U 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I B I Z 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Marché Hippie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Minorque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Phare du cap de Cavalleria</vt:lpstr>
      <vt:lpstr>Présentation PowerPoint</vt:lpstr>
      <vt:lpstr>Présentation PowerPoint</vt:lpstr>
      <vt:lpstr>Formentera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Phare de La Mola</vt:lpstr>
      <vt:lpstr>Présentation PowerPoint</vt:lpstr>
      <vt:lpstr>Marché Hippie</vt:lpstr>
      <vt:lpstr>Présentation PowerPoint</vt:lpstr>
      <vt:lpstr>F I 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ILES BALEARES</dc:title>
  <dc:creator>francy gi</dc:creator>
  <cp:lastModifiedBy>francy gi</cp:lastModifiedBy>
  <cp:revision>67</cp:revision>
  <dcterms:created xsi:type="dcterms:W3CDTF">2013-03-13T21:11:01Z</dcterms:created>
  <dcterms:modified xsi:type="dcterms:W3CDTF">2013-03-15T13:58:54Z</dcterms:modified>
</cp:coreProperties>
</file>