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5E2CC59-9B5D-49FC-9B99-6985E8EDC8F8}" type="datetimeFigureOut">
              <a:rPr lang="fr-FR" smtClean="0"/>
              <a:t>11/06/2012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B0E4766-A3D1-4456-BC26-BF28877DAE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6023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52426" y="2895600"/>
            <a:ext cx="4572000" cy="1368798"/>
          </a:xfrm>
        </p:spPr>
        <p:txBody>
          <a:bodyPr>
            <a:normAutofit/>
          </a:bodyPr>
          <a:lstStyle>
            <a:lvl1pPr marL="0" indent="0" algn="l">
              <a:buNone/>
              <a:defRPr sz="2000" b="0" i="1" cap="none" spc="12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0" y="4743451"/>
            <a:ext cx="9144000" cy="2114550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0" y="4714875"/>
            <a:ext cx="9144000" cy="158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Date Placeholder 2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92A3-AFA8-42D6-9F01-A4461EFF3E9F}" type="datetime1">
              <a:rPr lang="fr-FR" smtClean="0"/>
              <a:t>11/06/2012</a:t>
            </a:fld>
            <a:endParaRPr lang="fr-FR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5D9CE4A-4929-40C5-9C85-13A9A6209DB5}" type="slidenum">
              <a:rPr lang="fr-FR" smtClean="0"/>
              <a:t>‹N°›</a:t>
            </a:fld>
            <a:endParaRPr lang="fr-FR" dirty="0"/>
          </a:p>
        </p:txBody>
      </p:sp>
      <p:sp>
        <p:nvSpPr>
          <p:cNvPr id="24" name="Footer Placeholder 2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352426" y="457200"/>
            <a:ext cx="7680960" cy="2438399"/>
          </a:xfrm>
        </p:spPr>
        <p:txBody>
          <a:bodyPr>
            <a:normAutofit/>
          </a:bodyPr>
          <a:lstStyle>
            <a:lvl1pPr>
              <a:spcBef>
                <a:spcPts val="0"/>
              </a:spcBef>
              <a:defRPr kumimoji="0" lang="en-US" sz="6000" b="1" i="0" u="none" strike="noStrike" kern="1200" cap="none" spc="0" normalizeH="0" baseline="0" noProof="0" smtClean="0">
                <a:ln>
                  <a:noFill/>
                </a:ln>
                <a:gradFill>
                  <a:gsLst>
                    <a:gs pos="0">
                      <a:schemeClr val="tx1">
                        <a:alpha val="92000"/>
                      </a:schemeClr>
                    </a:gs>
                    <a:gs pos="45000">
                      <a:schemeClr val="tx1">
                        <a:alpha val="51000"/>
                      </a:schemeClr>
                    </a:gs>
                    <a:gs pos="100000">
                      <a:schemeClr val="tx1"/>
                    </a:gs>
                  </a:gsLst>
                  <a:lin ang="3600000" scaled="0"/>
                </a:gradFill>
                <a:effectLst/>
                <a:uLnTx/>
                <a:uFillTx/>
                <a:latin typeface="+mj-lt"/>
                <a:ea typeface="+mj-ea"/>
                <a:cs typeface="Tunga" pitchFamily="2"/>
              </a:defRPr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circle/>
      </p:transition>
    </mc:Choice>
    <mc:Fallback>
      <p:transition spd="slow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1" name="Content Placeholder 30"/>
          <p:cNvSpPr>
            <a:spLocks noGrp="1"/>
          </p:cNvSpPr>
          <p:nvPr>
            <p:ph sz="quarter" idx="13"/>
          </p:nvPr>
        </p:nvSpPr>
        <p:spPr>
          <a:xfrm>
            <a:off x="352426" y="1463040"/>
            <a:ext cx="7680960" cy="4724400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B372C56F-006D-4D0A-9F15-8BBEFBF0F16C}" type="datetime1">
              <a:rPr lang="fr-FR" smtClean="0"/>
              <a:t>11/06/2012</a:t>
            </a:fld>
            <a:endParaRPr lang="fr-FR" dirty="0"/>
          </a:p>
        </p:txBody>
      </p:sp>
      <p:sp>
        <p:nvSpPr>
          <p:cNvPr id="19" name="Slide Number Placeholder 1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F5D9CE4A-4929-40C5-9C85-13A9A6209DB5}" type="slidenum">
              <a:rPr lang="fr-FR" smtClean="0"/>
              <a:t>‹N°›</a:t>
            </a:fld>
            <a:endParaRPr lang="fr-FR" dirty="0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circle/>
      </p:transition>
    </mc:Choice>
    <mc:Fallback>
      <p:transition spd="slow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Subtitle 2"/>
          <p:cNvSpPr>
            <a:spLocks noGrp="1"/>
          </p:cNvSpPr>
          <p:nvPr>
            <p:ph type="subTitle" idx="1"/>
          </p:nvPr>
        </p:nvSpPr>
        <p:spPr>
          <a:xfrm>
            <a:off x="352426" y="4003302"/>
            <a:ext cx="4572000" cy="1178298"/>
          </a:xfrm>
        </p:spPr>
        <p:txBody>
          <a:bodyPr>
            <a:normAutofit/>
          </a:bodyPr>
          <a:lstStyle>
            <a:lvl1pPr marL="0" indent="0" algn="l">
              <a:buNone/>
              <a:defRPr sz="2000" b="0" i="1" cap="none" spc="12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16" name="Date Placeholder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771B7-F66B-47F6-BD6F-0410FD1E79D5}" type="datetime1">
              <a:rPr lang="fr-FR" smtClean="0"/>
              <a:t>11/06/2012</a:t>
            </a:fld>
            <a:endParaRPr lang="fr-FR" dirty="0"/>
          </a:p>
        </p:txBody>
      </p:sp>
      <p:sp>
        <p:nvSpPr>
          <p:cNvPr id="20" name="Slide Number Placeholder 1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5D9CE4A-4929-40C5-9C85-13A9A6209DB5}" type="slidenum">
              <a:rPr lang="fr-FR" smtClean="0"/>
              <a:t>‹N°›</a:t>
            </a:fld>
            <a:endParaRPr lang="fr-FR" dirty="0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13" name="Rectangle 12"/>
          <p:cNvSpPr/>
          <p:nvPr/>
        </p:nvSpPr>
        <p:spPr>
          <a:xfrm>
            <a:off x="0" y="0"/>
            <a:ext cx="9144000" cy="1828800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-4439" y="1828800"/>
            <a:ext cx="9144000" cy="158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itle 13"/>
          <p:cNvSpPr>
            <a:spLocks noGrp="1"/>
          </p:cNvSpPr>
          <p:nvPr>
            <p:ph type="title"/>
          </p:nvPr>
        </p:nvSpPr>
        <p:spPr>
          <a:xfrm>
            <a:off x="354366" y="1990078"/>
            <a:ext cx="8439912" cy="1984248"/>
          </a:xfrm>
        </p:spPr>
        <p:txBody>
          <a:bodyPr>
            <a:noAutofit/>
          </a:bodyPr>
          <a:lstStyle>
            <a:lvl1pPr>
              <a:defRPr kumimoji="0" lang="en-US" sz="6000" b="1" i="0" u="none" strike="noStrike" kern="1200" cap="none" spc="0" normalizeH="0" baseline="0" noProof="0" dirty="0" smtClean="0">
                <a:ln>
                  <a:noFill/>
                </a:ln>
                <a:gradFill>
                  <a:gsLst>
                    <a:gs pos="0">
                      <a:schemeClr val="tx1">
                        <a:alpha val="92000"/>
                      </a:schemeClr>
                    </a:gs>
                    <a:gs pos="45000">
                      <a:schemeClr val="tx1">
                        <a:alpha val="51000"/>
                      </a:schemeClr>
                    </a:gs>
                    <a:gs pos="100000">
                      <a:schemeClr val="tx1"/>
                    </a:gs>
                  </a:gsLst>
                  <a:lin ang="3600000" scaled="0"/>
                </a:gradFill>
                <a:effectLst/>
                <a:uLnTx/>
                <a:uFillTx/>
                <a:latin typeface="+mj-lt"/>
                <a:ea typeface="+mj-ea"/>
                <a:cs typeface="Tunga" pitchFamily="2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smtClean="0"/>
              <a:t>Modifiez le style du titre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circle/>
      </p:transition>
    </mc:Choice>
    <mc:Fallback>
      <p:transition spd="slow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Content Placeholder 11"/>
          <p:cNvSpPr>
            <a:spLocks noGrp="1"/>
          </p:cNvSpPr>
          <p:nvPr>
            <p:ph sz="quarter" idx="14"/>
          </p:nvPr>
        </p:nvSpPr>
        <p:spPr>
          <a:xfrm>
            <a:off x="4901184" y="1463040"/>
            <a:ext cx="3886200" cy="4288536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18" name="Content Placeholder 30"/>
          <p:cNvSpPr>
            <a:spLocks noGrp="1"/>
          </p:cNvSpPr>
          <p:nvPr>
            <p:ph sz="quarter" idx="13"/>
          </p:nvPr>
        </p:nvSpPr>
        <p:spPr>
          <a:xfrm>
            <a:off x="352426" y="1463040"/>
            <a:ext cx="3886200" cy="4288536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27" name="Title 2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67079501-399D-49D2-9C46-64664ADB3FC8}" type="datetime1">
              <a:rPr lang="fr-FR" smtClean="0"/>
              <a:t>11/06/2012</a:t>
            </a:fld>
            <a:endParaRPr lang="fr-FR" dirty="0"/>
          </a:p>
        </p:txBody>
      </p:sp>
      <p:sp>
        <p:nvSpPr>
          <p:cNvPr id="25" name="Slide Number Placeholder 24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F5D9CE4A-4929-40C5-9C85-13A9A6209DB5}" type="slidenum">
              <a:rPr lang="fr-FR" smtClean="0"/>
              <a:t>‹N°›</a:t>
            </a:fld>
            <a:endParaRPr lang="fr-FR" dirty="0"/>
          </a:p>
        </p:txBody>
      </p:sp>
      <p:sp>
        <p:nvSpPr>
          <p:cNvPr id="26" name="Footer Placeholder 25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endParaRPr lang="fr-FR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circle/>
      </p:transition>
    </mc:Choice>
    <mc:Fallback>
      <p:transition spd="slow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Text Placeholder 3"/>
          <p:cNvSpPr>
            <a:spLocks noGrp="1"/>
          </p:cNvSpPr>
          <p:nvPr>
            <p:ph type="body" sz="half" idx="2"/>
          </p:nvPr>
        </p:nvSpPr>
        <p:spPr>
          <a:xfrm>
            <a:off x="352426" y="1463040"/>
            <a:ext cx="3886200" cy="509587"/>
          </a:xfrm>
        </p:spPr>
        <p:txBody>
          <a:bodyPr>
            <a:normAutofit/>
          </a:bodyPr>
          <a:lstStyle>
            <a:lvl1pPr marL="0" indent="0">
              <a:buNone/>
              <a:defRPr sz="2000" b="0" i="1" spc="0" baseline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5"/>
          </p:nvPr>
        </p:nvSpPr>
        <p:spPr>
          <a:xfrm>
            <a:off x="4900613" y="1463040"/>
            <a:ext cx="3886200" cy="509587"/>
          </a:xfrm>
        </p:spPr>
        <p:txBody>
          <a:bodyPr>
            <a:normAutofit/>
          </a:bodyPr>
          <a:lstStyle>
            <a:lvl1pPr marL="0" indent="0">
              <a:buNone/>
              <a:defRPr sz="2000" b="0" i="1" spc="0" baseline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22" name="Content Placeholder 11"/>
          <p:cNvSpPr>
            <a:spLocks noGrp="1"/>
          </p:cNvSpPr>
          <p:nvPr>
            <p:ph sz="quarter" idx="14"/>
          </p:nvPr>
        </p:nvSpPr>
        <p:spPr>
          <a:xfrm>
            <a:off x="4900613" y="2011680"/>
            <a:ext cx="3886200" cy="3736848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28" name="Content Placeholder 30"/>
          <p:cNvSpPr>
            <a:spLocks noGrp="1"/>
          </p:cNvSpPr>
          <p:nvPr>
            <p:ph sz="quarter" idx="13"/>
          </p:nvPr>
        </p:nvSpPr>
        <p:spPr>
          <a:xfrm>
            <a:off x="352426" y="2011680"/>
            <a:ext cx="3886200" cy="3736848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30" name="Title 2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6"/>
          </p:nvPr>
        </p:nvSpPr>
        <p:spPr/>
        <p:txBody>
          <a:bodyPr/>
          <a:lstStyle/>
          <a:p>
            <a:fld id="{90A09249-AF95-43B3-AAF0-54024396FD29}" type="datetime1">
              <a:rPr lang="fr-FR" smtClean="0"/>
              <a:t>11/06/2012</a:t>
            </a:fld>
            <a:endParaRPr lang="fr-FR" dirty="0"/>
          </a:p>
        </p:txBody>
      </p:sp>
      <p:sp>
        <p:nvSpPr>
          <p:cNvPr id="24" name="Slide Number Placeholder 23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F5D9CE4A-4929-40C5-9C85-13A9A6209DB5}" type="slidenum">
              <a:rPr lang="fr-FR" smtClean="0"/>
              <a:t>‹N°›</a:t>
            </a:fld>
            <a:endParaRPr lang="fr-FR" dirty="0"/>
          </a:p>
        </p:txBody>
      </p:sp>
      <p:sp>
        <p:nvSpPr>
          <p:cNvPr id="29" name="Footer Placeholder 28"/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endParaRPr lang="fr-FR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circle/>
      </p:transition>
    </mc:Choice>
    <mc:Fallback>
      <p:transition spd="slow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9BFAD-AD00-4BDD-842E-70960BE2A615}" type="datetime1">
              <a:rPr lang="fr-FR" smtClean="0"/>
              <a:t>11/06/2012</a:t>
            </a:fld>
            <a:endParaRPr lang="fr-FR" dirty="0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5D9CE4A-4929-40C5-9C85-13A9A6209DB5}" type="slidenum">
              <a:rPr lang="fr-FR" smtClean="0"/>
              <a:t>‹N°›</a:t>
            </a:fld>
            <a:endParaRPr lang="fr-FR" dirty="0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15" name="Title 1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circle/>
      </p:transition>
    </mc:Choice>
    <mc:Fallback>
      <p:transition spd="slow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05C728-5F68-40C9-9CDF-21FFD5317E2C}" type="datetime1">
              <a:rPr lang="fr-FR" smtClean="0"/>
              <a:t>11/06/2012</a:t>
            </a:fld>
            <a:endParaRPr lang="fr-FR" dirty="0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5D9CE4A-4929-40C5-9C85-13A9A6209DB5}" type="slidenum">
              <a:rPr lang="fr-FR" smtClean="0"/>
              <a:t>‹N°›</a:t>
            </a:fld>
            <a:endParaRPr lang="fr-FR" dirty="0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fr-FR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circle/>
      </p:transition>
    </mc:Choice>
    <mc:Fallback>
      <p:transition spd="slow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0" y="5734050"/>
            <a:ext cx="9144000" cy="1123950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22" name="Straight Connector 21"/>
          <p:cNvCxnSpPr/>
          <p:nvPr/>
        </p:nvCxnSpPr>
        <p:spPr>
          <a:xfrm>
            <a:off x="0" y="5695950"/>
            <a:ext cx="9144000" cy="158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itle 2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2"/>
          </p:nvPr>
        </p:nvSpPr>
        <p:spPr>
          <a:xfrm>
            <a:off x="352426" y="1463040"/>
            <a:ext cx="3381375" cy="3967162"/>
          </a:xfrm>
        </p:spPr>
        <p:txBody>
          <a:bodyPr>
            <a:normAutofit/>
          </a:bodyPr>
          <a:lstStyle>
            <a:lvl1pPr marL="0" indent="0">
              <a:lnSpc>
                <a:spcPct val="150000"/>
              </a:lnSpc>
              <a:buNone/>
              <a:defRPr sz="1600" b="0" i="1" spc="0" baseline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6" name="Content Placeholder 11"/>
          <p:cNvSpPr>
            <a:spLocks noGrp="1"/>
          </p:cNvSpPr>
          <p:nvPr>
            <p:ph sz="quarter" idx="14"/>
          </p:nvPr>
        </p:nvSpPr>
        <p:spPr>
          <a:xfrm>
            <a:off x="4105275" y="1463040"/>
            <a:ext cx="4681538" cy="3968496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B2FEC385-34B3-47F4-A683-EA5E2F48ECEA}" type="datetime1">
              <a:rPr lang="fr-FR" smtClean="0"/>
              <a:t>11/06/2012</a:t>
            </a:fld>
            <a:endParaRPr lang="fr-FR" dirty="0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F5D9CE4A-4929-40C5-9C85-13A9A6209DB5}" type="slidenum">
              <a:rPr lang="fr-FR" smtClean="0"/>
              <a:t>‹N°›</a:t>
            </a:fld>
            <a:endParaRPr lang="fr-FR" dirty="0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endParaRPr lang="fr-FR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circle/>
      </p:transition>
    </mc:Choice>
    <mc:Fallback>
      <p:transition spd="slow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229224" y="0"/>
            <a:ext cx="3914775" cy="5657850"/>
          </a:xfrm>
        </p:spPr>
        <p:txBody>
          <a:bodyPr anchor="ctr" anchorCtr="0"/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dirty="0" smtClean="0"/>
              <a:t>Cliquez sur l'icône pour ajouter une image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3"/>
          </p:nvPr>
        </p:nvSpPr>
        <p:spPr>
          <a:xfrm>
            <a:off x="352426" y="1600199"/>
            <a:ext cx="4572000" cy="3593237"/>
          </a:xfrm>
        </p:spPr>
        <p:txBody>
          <a:bodyPr>
            <a:normAutofit/>
          </a:bodyPr>
          <a:lstStyle>
            <a:lvl1pPr marL="0" indent="0">
              <a:lnSpc>
                <a:spcPct val="150000"/>
              </a:lnSpc>
              <a:spcBef>
                <a:spcPts val="0"/>
              </a:spcBef>
              <a:buNone/>
              <a:defRPr sz="1600" i="1">
                <a:solidFill>
                  <a:schemeClr val="tx1"/>
                </a:solidFill>
              </a:defRPr>
            </a:lvl1pPr>
            <a:lvl2pPr marL="171450" indent="1588">
              <a:buNone/>
              <a:defRPr>
                <a:solidFill>
                  <a:schemeClr val="bg2"/>
                </a:solidFill>
              </a:defRPr>
            </a:lvl2pPr>
            <a:lvl3pPr marL="344488" indent="6350">
              <a:buNone/>
              <a:defRPr>
                <a:solidFill>
                  <a:schemeClr val="bg2"/>
                </a:solidFill>
              </a:defRPr>
            </a:lvl3pPr>
            <a:lvl4pPr marL="515938" indent="3175">
              <a:buNone/>
              <a:defRPr>
                <a:solidFill>
                  <a:schemeClr val="bg2"/>
                </a:solidFill>
              </a:defRPr>
            </a:lvl4pPr>
            <a:lvl5pPr marL="688975" indent="-1588">
              <a:buNone/>
              <a:defRPr>
                <a:solidFill>
                  <a:schemeClr val="bg2"/>
                </a:solidFill>
              </a:defRPr>
            </a:lvl5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1" name="Rectangle 10"/>
          <p:cNvSpPr/>
          <p:nvPr/>
        </p:nvSpPr>
        <p:spPr>
          <a:xfrm>
            <a:off x="0" y="5734050"/>
            <a:ext cx="9144000" cy="1123950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2" name="Straight Connector 11"/>
          <p:cNvCxnSpPr/>
          <p:nvPr/>
        </p:nvCxnSpPr>
        <p:spPr>
          <a:xfrm>
            <a:off x="0" y="5695950"/>
            <a:ext cx="9144000" cy="158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itle Placeholder 1"/>
          <p:cNvSpPr>
            <a:spLocks noGrp="1"/>
          </p:cNvSpPr>
          <p:nvPr>
            <p:ph type="title"/>
          </p:nvPr>
        </p:nvSpPr>
        <p:spPr>
          <a:xfrm>
            <a:off x="352425" y="275208"/>
            <a:ext cx="4572000" cy="1324992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5B4E276A-F048-495F-BCBB-4646C0F0E5F0}" type="datetime1">
              <a:rPr lang="fr-FR" smtClean="0"/>
              <a:t>11/06/2012</a:t>
            </a:fld>
            <a:endParaRPr lang="fr-FR" dirty="0"/>
          </a:p>
        </p:txBody>
      </p:sp>
      <p:sp>
        <p:nvSpPr>
          <p:cNvPr id="20" name="Slide Number Placeholder 19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F5D9CE4A-4929-40C5-9C85-13A9A6209DB5}" type="slidenum">
              <a:rPr lang="fr-FR" smtClean="0"/>
              <a:t>‹N°›</a:t>
            </a:fld>
            <a:endParaRPr lang="fr-FR" dirty="0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fr-FR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circle/>
      </p:transition>
    </mc:Choice>
    <mc:Fallback>
      <p:transition spd="slow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9B75A0-3816-4A68-A59D-CA3A1085426E}" type="datetime1">
              <a:rPr lang="fr-FR" smtClean="0"/>
              <a:t>11/06/2012</a:t>
            </a:fld>
            <a:endParaRPr lang="fr-F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D9CE4A-4929-40C5-9C85-13A9A6209DB5}" type="slidenum">
              <a:rPr lang="fr-FR" smtClean="0"/>
              <a:t>‹N°›</a:t>
            </a:fld>
            <a:endParaRPr lang="fr-FR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circle/>
      </p:transition>
    </mc:Choice>
    <mc:Fallback>
      <p:transition spd="slow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E2645A-5CAC-4476-BE7F-9E4A1FCE22AC}" type="datetime1">
              <a:rPr lang="fr-FR" smtClean="0"/>
              <a:t>11/06/2012</a:t>
            </a:fld>
            <a:endParaRPr lang="fr-F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D9CE4A-4929-40C5-9C85-13A9A6209DB5}" type="slidenum">
              <a:rPr lang="fr-FR" smtClean="0"/>
              <a:t>‹N°›</a:t>
            </a:fld>
            <a:endParaRPr lang="fr-FR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circle/>
      </p:transition>
    </mc:Choice>
    <mc:Fallback>
      <p:transition spd="slow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52426" y="228600"/>
            <a:ext cx="7680960" cy="1066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52426" y="1463040"/>
            <a:ext cx="768096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52426" y="6543676"/>
            <a:ext cx="1466850" cy="2476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="1">
                <a:solidFill>
                  <a:schemeClr val="tx1">
                    <a:alpha val="65000"/>
                  </a:schemeClr>
                </a:solidFill>
              </a:defRPr>
            </a:lvl1pPr>
          </a:lstStyle>
          <a:p>
            <a:fld id="{68693850-C309-46ED-8CD8-755E0E9C6959}" type="datetime1">
              <a:rPr lang="fr-FR" smtClean="0"/>
              <a:t>11/06/2012</a:t>
            </a:fld>
            <a:endParaRPr lang="fr-F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809749" y="6543676"/>
            <a:ext cx="4086225" cy="2476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="1" i="1">
                <a:solidFill>
                  <a:schemeClr val="tx1">
                    <a:alpha val="65000"/>
                  </a:schemeClr>
                </a:solidFill>
              </a:defRPr>
            </a:lvl1pPr>
          </a:lstStyle>
          <a:p>
            <a:endParaRPr lang="fr-F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86700" y="6543676"/>
            <a:ext cx="876300" cy="2476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 b="1">
                <a:solidFill>
                  <a:schemeClr val="tx1">
                    <a:alpha val="65000"/>
                  </a:schemeClr>
                </a:solidFill>
              </a:defRPr>
            </a:lvl1pPr>
          </a:lstStyle>
          <a:p>
            <a:fld id="{F5D9CE4A-4929-40C5-9C85-13A9A6209DB5}" type="slidenum">
              <a:rPr lang="fr-FR" smtClean="0"/>
              <a:t>‹N°›</a:t>
            </a:fld>
            <a:endParaRPr lang="fr-FR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1500">
        <p:circle/>
      </p:transition>
    </mc:Choice>
    <mc:Fallback>
      <p:transition spd="slow">
        <p:circle/>
      </p:transition>
    </mc:Fallback>
  </mc:AlternateContent>
  <p:hf sldNum="0" hdr="0" ftr="0"/>
  <p:txStyles>
    <p:titleStyle>
      <a:lvl1pPr algn="l" defTabSz="914400" rtl="0" eaLnBrk="1" latinLnBrk="0" hangingPunct="1">
        <a:spcBef>
          <a:spcPts val="400"/>
        </a:spcBef>
        <a:buNone/>
        <a:defRPr sz="4000" b="0" kern="1200" cap="none" spc="0" baseline="0">
          <a:solidFill>
            <a:schemeClr val="tx1"/>
          </a:solidFill>
          <a:latin typeface="+mj-lt"/>
          <a:ea typeface="+mj-ea"/>
          <a:cs typeface="Tunga" pitchFamily="2"/>
        </a:defRPr>
      </a:lvl1pPr>
    </p:titleStyle>
    <p:bodyStyle>
      <a:lvl1pPr marL="0" indent="0" algn="l" defTabSz="914400" rtl="0" eaLnBrk="1" latinLnBrk="0" hangingPunct="1">
        <a:spcBef>
          <a:spcPts val="1200"/>
        </a:spcBef>
        <a:spcAft>
          <a:spcPts val="0"/>
        </a:spcAft>
        <a:buClr>
          <a:schemeClr val="accent5"/>
        </a:buClr>
        <a:buFont typeface="Arial" pitchFamily="34" charset="0"/>
        <a:buNone/>
        <a:defRPr sz="1800" b="0" i="0" kern="1200" cap="none" spc="30" baseline="0">
          <a:solidFill>
            <a:schemeClr val="tx1"/>
          </a:solidFill>
          <a:latin typeface="+mn-lt"/>
          <a:ea typeface="+mn-ea"/>
          <a:cs typeface="Tahoma" pitchFamily="34" charset="0"/>
        </a:defRPr>
      </a:lvl1pPr>
      <a:lvl2pPr marL="171450" indent="-171450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Tahoma" pitchFamily="34" charset="0"/>
        </a:defRPr>
      </a:lvl2pPr>
      <a:lvl3pPr marL="344488" indent="-165100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Tahoma" pitchFamily="34" charset="0"/>
        </a:defRPr>
      </a:lvl3pPr>
      <a:lvl4pPr marL="517525" indent="-169863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Tahoma" pitchFamily="34" charset="0"/>
        </a:defRPr>
      </a:lvl4pPr>
      <a:lvl5pPr marL="688975" indent="-173038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Tahoma" pitchFamily="34" charset="0"/>
        </a:defRPr>
      </a:lvl5pPr>
      <a:lvl6pPr marL="868680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069848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243584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1408176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fr-FR" dirty="0" smtClean="0"/>
              <a:t>Patricia</a:t>
            </a:r>
            <a:endParaRPr lang="fr-FR" dirty="0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Habitation insolite mais, de rêve!!!!</a:t>
            </a:r>
            <a:endParaRPr lang="fr-FR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74D32-2F97-4746-8230-C6D9B29573B9}" type="datetime1">
              <a:rPr lang="fr-FR" smtClean="0"/>
              <a:t>11/06/2012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2688358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circle/>
        <p:sndAc>
          <p:stSnd loop="1">
            <p:snd r:embed="rId2" name="ernesto cortazar - la vida es bella -.wav"/>
          </p:stSnd>
        </p:sndAc>
      </p:transition>
    </mc:Choice>
    <mc:Fallback>
      <p:transition spd="slow">
        <p:circle/>
        <p:sndAc>
          <p:stSnd loop="1">
            <p:snd r:embed="rId2" name="ernesto cortazar - la vida es bella -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1026" name="Picture 2" descr="C:\Users\Patricia\Desktop\habitation insolite\image001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Espace réservé de la date 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3EA02D7F-FF47-424A-99D3-2C7985BAD8D6}" type="datetime1">
              <a:rPr lang="fr-FR" smtClean="0"/>
              <a:t>11/06/2012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5616520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circle/>
      </p:transition>
    </mc:Choice>
    <mc:Fallback>
      <p:transition spd="slow">
        <p:circl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2050" name="Picture 2" descr="C:\Users\Patricia\Desktop\habitation insolite\image002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Espace réservé de la date 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3FD127B7-950E-45B8-ACD7-44773B6ACD06}" type="datetime1">
              <a:rPr lang="fr-FR" smtClean="0"/>
              <a:t>11/06/2012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9895131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circle/>
      </p:transition>
    </mc:Choice>
    <mc:Fallback>
      <p:transition spd="slow">
        <p:circl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3074" name="Picture 2" descr="C:\Users\Patricia\Desktop\habitation insolite\image003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Espace réservé de la date 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C8EA469E-4EF9-4418-9DA7-8808619411FC}" type="datetime1">
              <a:rPr lang="fr-FR" smtClean="0"/>
              <a:t>11/06/2012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733615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circle/>
      </p:transition>
    </mc:Choice>
    <mc:Fallback>
      <p:transition spd="slow">
        <p:circl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098" name="Picture 2" descr="C:\Users\Patricia\Desktop\habitation insolite\image004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12"/>
            <a:ext cx="9144000" cy="6854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Espace réservé de la date 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492742A0-D9CB-48C3-A7B3-C59235796252}" type="datetime1">
              <a:rPr lang="fr-FR" smtClean="0"/>
              <a:t>11/06/2012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3559681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circle/>
      </p:transition>
    </mc:Choice>
    <mc:Fallback>
      <p:transition spd="slow">
        <p:circl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122" name="Picture 2" descr="C:\Users\Patricia\Desktop\habitation insolite\image005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502"/>
            <a:ext cx="9144000" cy="68554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Espace réservé de la date 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FFC4733F-397F-4864-BC2B-7A0058EDD142}" type="datetime1">
              <a:rPr lang="fr-FR" smtClean="0"/>
              <a:t>11/06/2012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795370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circle/>
      </p:transition>
    </mc:Choice>
    <mc:Fallback>
      <p:transition spd="slow">
        <p:circl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6146" name="Picture 2" descr="C:\Users\Patricia\Desktop\habitation insolite\image006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Espace réservé de la date 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6164C262-BD51-4D45-ABC9-CD3235ACC212}" type="datetime1">
              <a:rPr lang="fr-FR" smtClean="0"/>
              <a:t>11/06/2012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1094537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circle/>
      </p:transition>
    </mc:Choice>
    <mc:Fallback>
      <p:transition spd="slow">
        <p:circl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7170" name="Picture 2" descr="C:\Users\Patricia\Desktop\habitation insolite\image007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Espace réservé de la date 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29EABEC9-2849-4E6E-934F-707D93D11C0A}" type="datetime1">
              <a:rPr lang="fr-FR" smtClean="0"/>
              <a:t>11/06/2012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663442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circle/>
      </p:transition>
    </mc:Choice>
    <mc:Fallback>
      <p:transition spd="slow">
        <p:circl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8194" name="Picture 2" descr="C:\Users\Patricia\Desktop\habitation insolite\image008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078"/>
            <a:ext cx="9144000" cy="68429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Espace réservé de la date 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154C4AE9-B7D4-4243-A116-A20519422CF8}" type="datetime1">
              <a:rPr lang="fr-FR" smtClean="0"/>
              <a:t>11/06/2012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2948808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circle/>
      </p:transition>
    </mc:Choice>
    <mc:Fallback>
      <p:transition spd="slow">
        <p:circl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9218" name="Picture 2" descr="C:\Users\Patricia\Desktop\habitation insolite\image009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Espace réservé de la date 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C2062CF4-110C-47A0-A939-859E075734F5}" type="datetime1">
              <a:rPr lang="fr-FR" smtClean="0"/>
              <a:t>11/06/2012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4634234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circle/>
      </p:transition>
    </mc:Choice>
    <mc:Fallback>
      <p:transition spd="slow">
        <p:circl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10242" name="Picture 2" descr="C:\Users\Patricia\Desktop\habitation insolite\image010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846"/>
            <a:ext cx="9144000" cy="6889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Espace réservé de la date 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7709ADE2-A727-476C-AB98-09F0E8F2550F}" type="datetime1">
              <a:rPr lang="fr-FR" smtClean="0"/>
              <a:t>11/06/2012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621879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circle/>
      </p:transition>
    </mc:Choice>
    <mc:Fallback>
      <p:transition spd="slow">
        <p:circl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11266" name="Picture 2" descr="C:\Users\Patricia\Desktop\habitation insolite\image011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1772"/>
            <a:ext cx="9144000" cy="68797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Espace réservé de la date 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BC1D7193-8AAA-411C-995D-DEC61F6103AF}" type="datetime1">
              <a:rPr lang="fr-FR" smtClean="0"/>
              <a:t>11/06/2012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506542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circle/>
      </p:transition>
    </mc:Choice>
    <mc:Fallback>
      <p:transition spd="slow">
        <p:circl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12290" name="Picture 2" descr="C:\Users\Patricia\Desktop\habitation insolite\image012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002"/>
            <a:ext cx="9144000" cy="68529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Espace réservé de la date 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A7972775-9558-47C3-A8DE-D1F947B0EB67}" type="datetime1">
              <a:rPr lang="fr-FR" smtClean="0"/>
              <a:t>11/06/2012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714094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circle/>
      </p:transition>
    </mc:Choice>
    <mc:Fallback>
      <p:transition spd="slow">
        <p:circl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13314" name="Picture 2" descr="C:\Users\Patricia\Desktop\habitation insolite\image013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381"/>
            <a:ext cx="9144000" cy="6861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Espace réservé de la date 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4A7F9B62-BF1E-47E8-AB8C-2B1B94B09109}" type="datetime1">
              <a:rPr lang="fr-FR" smtClean="0"/>
              <a:t>11/06/2012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316952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circle/>
      </p:transition>
    </mc:Choice>
    <mc:Fallback>
      <p:transition spd="slow">
        <p:circl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14338" name="Picture 2" descr="C:\Users\Patricia\Desktop\habitation insolite\image014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816" y="5002"/>
            <a:ext cx="9149815" cy="68529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Espace réservé de la date 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579B56AF-AAB1-465B-AFA6-69A7A7760C03}" type="datetime1">
              <a:rPr lang="fr-FR" smtClean="0"/>
              <a:t>11/06/2012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8309651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circle/>
      </p:transition>
    </mc:Choice>
    <mc:Fallback>
      <p:transition spd="slow">
        <p:circl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ylar">
  <a:themeElements>
    <a:clrScheme name="Mylar">
      <a:dk1>
        <a:srgbClr val="000000"/>
      </a:dk1>
      <a:lt1>
        <a:srgbClr val="FFFFFF"/>
      </a:lt1>
      <a:dk2>
        <a:srgbClr val="656162"/>
      </a:dk2>
      <a:lt2>
        <a:srgbClr val="E0DACC"/>
      </a:lt2>
      <a:accent1>
        <a:srgbClr val="4A5A7A"/>
      </a:accent1>
      <a:accent2>
        <a:srgbClr val="F7BD40"/>
      </a:accent2>
      <a:accent3>
        <a:srgbClr val="975C00"/>
      </a:accent3>
      <a:accent4>
        <a:srgbClr val="754D41"/>
      </a:accent4>
      <a:accent5>
        <a:srgbClr val="838995"/>
      </a:accent5>
      <a:accent6>
        <a:srgbClr val="687B66"/>
      </a:accent6>
      <a:hlink>
        <a:srgbClr val="B5740B"/>
      </a:hlink>
      <a:folHlink>
        <a:srgbClr val="7483A0"/>
      </a:folHlink>
    </a:clrScheme>
    <a:fontScheme name="Mylar">
      <a:majorFont>
        <a:latin typeface="Corbel"/>
        <a:ea typeface=""/>
        <a:cs typeface=""/>
        <a:font script="Jpan" typeface="HGｺﾞｼｯｸM"/>
        <a:font script="Hang" typeface="맑은 고딕"/>
        <a:font script="Hans" typeface="华文楷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华文楷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ylar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innerShdw blurRad="50800" dist="25400" dir="13500000">
              <a:srgbClr val="000000">
                <a:alpha val="75000"/>
              </a:srgbClr>
            </a:innerShdw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dkEdge">
            <a:bevelT w="25400" h="508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tint val="100000"/>
                <a:shade val="30000"/>
                <a:alpha val="100000"/>
                <a:satMod val="255000"/>
                <a:lumMod val="100000"/>
              </a:schemeClr>
            </a:gs>
          </a:gsLst>
          <a:path path="circle">
            <a:fillToRect l="50000" t="-80000" r="50000" b="18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lumMod val="80000"/>
              </a:schemeClr>
              <a:schemeClr val="phClr">
                <a:tint val="50000"/>
                <a:lumMod val="15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Mylar</Template>
  <TotalTime>10</TotalTime>
  <Words>23</Words>
  <Application>Microsoft Office PowerPoint</Application>
  <PresentationFormat>Affichage à l'écran (4:3)</PresentationFormat>
  <Paragraphs>17</Paragraphs>
  <Slides>15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16" baseType="lpstr">
      <vt:lpstr>Mylar</vt:lpstr>
      <vt:lpstr>Habitation insolite mais, de rêve!!!!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Habitation insolite mais, de rêve!!!!</dc:title>
  <dc:creator>patricia</dc:creator>
  <cp:lastModifiedBy>patricia</cp:lastModifiedBy>
  <cp:revision>2</cp:revision>
  <dcterms:created xsi:type="dcterms:W3CDTF">2012-06-11T05:21:21Z</dcterms:created>
  <dcterms:modified xsi:type="dcterms:W3CDTF">2012-06-11T05:31:46Z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