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1" r:id="rId33"/>
    <p:sldId id="292" r:id="rId34"/>
    <p:sldId id="293" r:id="rId35"/>
    <p:sldId id="290" r:id="rId36"/>
    <p:sldId id="294" r:id="rId37"/>
    <p:sldId id="295" r:id="rId38"/>
    <p:sldId id="296" r:id="rId39"/>
    <p:sldId id="297" r:id="rId40"/>
    <p:sldId id="298" r:id="rId4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JlsO2R9IdCLTW2W642teg==" hashData="/salzkd8IZWcoeThYfQPGtYgr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8" autoAdjust="0"/>
    <p:restoredTop sz="94660"/>
  </p:normalViewPr>
  <p:slideViewPr>
    <p:cSldViewPr>
      <p:cViewPr varScale="1">
        <p:scale>
          <a:sx n="58" d="100"/>
          <a:sy n="58" d="100"/>
        </p:scale>
        <p:origin x="-11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F3811-FD91-4376-AC59-2F2B2709B205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BBFE4-41C9-4F3B-BCAF-0474D88968A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6F3C4-2CED-42C5-84AF-92E1AFB0E143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5B3E3-B2FD-45E7-89D0-7ACAD20496C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82CA0-ACF5-4074-BFA3-FBBFBE34504C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59C66-0C7B-45BA-B5AE-C16C24AB776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5CF7C-07CC-47CF-9DFF-A2067134D31D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2B0DF-56BB-4D2E-9673-CFF5DD59AAB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6E322-9C37-4653-B7D7-B1B369B33AE2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26A4E-7B7D-413A-8781-713A6A3D160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AA3C0-D728-4692-8292-F4866FFA38BF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F77C8-1417-47A7-A0DA-C76D363BDEE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1EB3F-637C-4861-A1EF-86CF6E18030E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50A19-6FD6-4EF1-95D7-44716C4C878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841E6-15CE-4866-B549-0ACE42154664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D11A0-A7FD-4B44-B4EB-41D964C6C21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CDE0E-947C-4D1B-B928-807CF6366A54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F5967-F7DC-4D88-BB7E-323ECEE9658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6010F-B933-4EFE-A13C-C6952614EC04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4B175-E2F0-44F9-84AB-2165503EC93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ED1BD-58A2-4AFB-B501-D48F5695EFA3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981AB-B637-454B-98CA-323936FFBC3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12283F-6398-4D9E-B242-CB8AB5A6DFC7}" type="datetimeFigureOut">
              <a:rPr lang="fr-CA"/>
              <a:pPr>
                <a:defRPr/>
              </a:pPr>
              <a:t>2013-04-19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A47274-FFD1-4B8F-A198-09365539653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511557080c12f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275856" y="332656"/>
            <a:ext cx="5169620" cy="101566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Faut le faire </a:t>
            </a:r>
            <a:r>
              <a:rPr lang="fr-F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5…</a:t>
            </a:r>
            <a:endParaRPr lang="fr-FR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212725" y="5857875"/>
            <a:ext cx="2143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00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00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7070725" y="6215063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4" name="Image 7" descr="drapeau5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7163" y="6286500"/>
            <a:ext cx="5175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8" descr="muziek2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3538" y="6215063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Humour11.wav">
            <a:hlinkClick r:id="" action="ppaction://media"/>
          </p:cNvPr>
          <p:cNvPicPr>
            <a:picLocks noRot="1" noChangeAspect="1"/>
          </p:cNvPicPr>
          <p:nvPr>
            <a:wavAudioFile r:embed="rId1" name="Humour11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enjoying-the-wint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54-insolite-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88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flexibilityw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going-for-a-ri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-could-be-anythi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7272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this-guy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 descr="thirsty-and-impatie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mustach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-892175"/>
            <a:ext cx="6119812" cy="856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epic-haircu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88012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5117cf9acbfe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Sac_a_main_sur_un_retroviseu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rganigramme : Connecteur 2"/>
          <p:cNvSpPr/>
          <p:nvPr/>
        </p:nvSpPr>
        <p:spPr>
          <a:xfrm>
            <a:off x="3708400" y="3068638"/>
            <a:ext cx="1368425" cy="1439862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Un_look_de_m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538" cy="719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like-a-sir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0"/>
            <a:ext cx="4643437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photo-du-jour-xeLVzG9o5p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weird-pretzel-gir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1888" y="0"/>
            <a:ext cx="6880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garer au mauvais endro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3851275" y="6092825"/>
            <a:ext cx="2952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latin typeface="Calibri" pitchFamily="34" charset="0"/>
              </a:rPr>
              <a:t>Garé à la mauvaise place</a:t>
            </a:r>
          </a:p>
        </p:txBody>
      </p:sp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epic-beard-nes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6156325" y="3644900"/>
            <a:ext cx="7191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96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trollin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61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rganigramme : Alternative 3"/>
          <p:cNvSpPr/>
          <p:nvPr/>
        </p:nvSpPr>
        <p:spPr>
          <a:xfrm>
            <a:off x="5867400" y="5805488"/>
            <a:ext cx="1657350" cy="503237"/>
          </a:xfrm>
          <a:prstGeom prst="flowChartAlternateProcess">
            <a:avLst/>
          </a:prstGeom>
          <a:solidFill>
            <a:schemeClr val="bg2">
              <a:lumMod val="2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/>
              <a:t>Mayonnaise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eul_au_mon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19813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ome-crazy-long-tong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ittle-snack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480175" cy="747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511d4380c088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a-family-m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481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erving-beer-with-styl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why-you-do-that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337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389d596f8088d63b2141fb34490b9b2dplay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razy-l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-603250"/>
            <a:ext cx="5688012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just-enjoying-the-view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436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oupe_Afro_humou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7561263" cy="720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511935ab1a2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beeeeees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040312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napping-with-my-pet-snak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meanwhile-in-esto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a14b4a02717c2d2c2d95d375b7d7aa7aplay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le_shampoing_100_nature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4288"/>
            <a:ext cx="5688012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43657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484313"/>
            <a:ext cx="7288212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just-mowing-the-law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Sans tit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948488" y="404813"/>
            <a:ext cx="18716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77778E-6 3.7037E-6 L -0.36996 0.2379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1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53254" name="ZoneTexte 6"/>
          <p:cNvSpPr txBox="1">
            <a:spLocks noChangeArrowheads="1"/>
          </p:cNvSpPr>
          <p:nvPr/>
        </p:nvSpPr>
        <p:spPr bwMode="auto">
          <a:xfrm>
            <a:off x="3286125" y="3644900"/>
            <a:ext cx="3733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latin typeface="Calibri" pitchFamily="34" charset="0"/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26</Words>
  <Application>Microsoft Office PowerPoint</Application>
  <PresentationFormat>Affichage à l'écran (4:3)</PresentationFormat>
  <Paragraphs>10</Paragraphs>
  <Slides>40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Calibri</vt:lpstr>
      <vt:lpstr>Arial</vt:lpstr>
      <vt:lpstr>Algerian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Michel</dc:creator>
  <cp:lastModifiedBy>griot</cp:lastModifiedBy>
  <cp:revision>28</cp:revision>
  <dcterms:created xsi:type="dcterms:W3CDTF">2013-02-15T20:56:23Z</dcterms:created>
  <dcterms:modified xsi:type="dcterms:W3CDTF">2013-04-19T20:55:17Z</dcterms:modified>
</cp:coreProperties>
</file>