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7" r:id="rId20"/>
    <p:sldId id="281" r:id="rId21"/>
    <p:sldId id="282" r:id="rId2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57" d="100"/>
          <a:sy n="57" d="100"/>
        </p:scale>
        <p:origin x="-80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33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48634E-B7D3-4F45-984B-7ABA63D6E17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11D76E-DCB0-419F-BCB0-6662850BC5D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E884B5-F32E-4791-A33E-099114CF594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6DA047-7687-4467-8BAD-3414E4F0B77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B0F5BC-3B7A-4807-82F7-D09CBA2541A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A92E63-BB64-4257-9FD4-D944FDC2CEE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39A407-D4D6-43B7-B2EB-6C4862DFB11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BC8202-5204-471A-8D58-9C489CDEB18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E6D49-2CFF-4C03-99FA-EF6D177B6E8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BC07AA-5DEB-49F9-84ED-9F5E31926F3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BD66E4-5085-414D-9F11-11BC7A77254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8388228-8F1B-42EB-AFA5-2600B3EB6608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alain-griot.fr/" TargetMode="External"/><Relationship Id="rId4" Type="http://schemas.openxmlformats.org/officeDocument/2006/relationships/image" Target="../media/image2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Vieuxcouple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1444625"/>
            <a:ext cx="6624638" cy="5311775"/>
          </a:xfrm>
          <a:prstGeom prst="rect">
            <a:avLst/>
          </a:prstGeom>
          <a:noFill/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1619250" y="333375"/>
            <a:ext cx="63246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6000">
                <a:solidFill>
                  <a:schemeClr val="bg1"/>
                </a:solidFill>
                <a:latin typeface="Comic Sans MS" pitchFamily="66" charset="0"/>
              </a:rPr>
              <a:t>Les vieux couples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4191000" y="1905000"/>
            <a:ext cx="76200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800">
                <a:solidFill>
                  <a:schemeClr val="bg1"/>
                </a:solidFill>
                <a:latin typeface="Comic Sans MS" pitchFamily="66" charset="0"/>
              </a:rPr>
              <a:t>Goucru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Vieuxcouple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6175" y="0"/>
            <a:ext cx="683736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Vieuxcouple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1538" y="0"/>
            <a:ext cx="486092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Vieuxcouple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1538" y="0"/>
            <a:ext cx="486092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Vieuxcouple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913" y="38100"/>
            <a:ext cx="6911975" cy="6891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Vieuxcouple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Vieuxcouple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Vieuxcouple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0875" y="0"/>
            <a:ext cx="530225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Vieuxcouple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-17463"/>
            <a:ext cx="7488238" cy="69135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Vieuxcouple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00225" y="0"/>
            <a:ext cx="52705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Vieuxcouple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27238" y="0"/>
            <a:ext cx="4875212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album_pic2"/>
          <p:cNvPicPr>
            <a:picLocks noChangeAspect="1" noChangeArrowheads="1"/>
          </p:cNvPicPr>
          <p:nvPr/>
        </p:nvPicPr>
        <p:blipFill>
          <a:blip r:embed="rId2" cstate="print">
            <a:lum contrast="14000"/>
          </a:blip>
          <a:srcRect/>
          <a:stretch>
            <a:fillRect/>
          </a:stretch>
        </p:blipFill>
        <p:spPr bwMode="auto">
          <a:xfrm>
            <a:off x="971550" y="15875"/>
            <a:ext cx="7129463" cy="687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and-the-vegetab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35175" y="0"/>
            <a:ext cx="507206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balan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bonne_excu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5575" y="0"/>
            <a:ext cx="619918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il_dentaire_stri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0038"/>
            <a:ext cx="9144000" cy="6257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Mesur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90725" y="0"/>
            <a:ext cx="516255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ommad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27188" y="0"/>
            <a:ext cx="588962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040915Humour-00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21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STAROB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-55563"/>
            <a:ext cx="7561262" cy="70358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arr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3" name="Picture 5" descr="Titr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4113" y="1481138"/>
            <a:ext cx="4837112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684" name="Picture 6" descr="étoile sintille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56275" y="2351088"/>
            <a:ext cx="350838" cy="35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5" name="WordArt 7"/>
          <p:cNvSpPr>
            <a:spLocks noChangeArrowheads="1" noChangeShapeType="1" noTextEdit="1"/>
          </p:cNvSpPr>
          <p:nvPr/>
        </p:nvSpPr>
        <p:spPr bwMode="auto">
          <a:xfrm>
            <a:off x="3208338" y="773113"/>
            <a:ext cx="3203575" cy="6413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Visionné chez</a:t>
            </a:r>
          </a:p>
        </p:txBody>
      </p:sp>
      <p:sp>
        <p:nvSpPr>
          <p:cNvPr id="71686" name="ZoneTexte 6"/>
          <p:cNvSpPr txBox="1">
            <a:spLocks noChangeArrowheads="1"/>
          </p:cNvSpPr>
          <p:nvPr/>
        </p:nvSpPr>
        <p:spPr bwMode="auto">
          <a:xfrm>
            <a:off x="3286125" y="3645024"/>
            <a:ext cx="37341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rgbClr val="FFCC66"/>
                </a:solidFill>
                <a:hlinkClick r:id="rId5"/>
              </a:rPr>
              <a:t>Pour en voir plus cliquez ici</a:t>
            </a:r>
            <a:endParaRPr lang="fr-FR" sz="2000" dirty="0">
              <a:solidFill>
                <a:srgbClr val="FFCC66"/>
              </a:solidFill>
            </a:endParaRPr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12</Words>
  <Application>Microsoft Office PowerPoint</Application>
  <PresentationFormat>Affichage à l'écran (4:3)</PresentationFormat>
  <Paragraphs>4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4" baseType="lpstr">
      <vt:lpstr>Times New Roman</vt:lpstr>
      <vt:lpstr>Comic Sans MS</vt:lpstr>
      <vt:lpstr>Modèle par défaut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claude</dc:creator>
  <cp:lastModifiedBy>griot</cp:lastModifiedBy>
  <cp:revision>6</cp:revision>
  <dcterms:created xsi:type="dcterms:W3CDTF">2006-11-23T11:18:50Z</dcterms:created>
  <dcterms:modified xsi:type="dcterms:W3CDTF">2013-04-11T13:38:15Z</dcterms:modified>
</cp:coreProperties>
</file>