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3" r:id="rId26"/>
    <p:sldId id="284" r:id="rId27"/>
    <p:sldId id="285" r:id="rId28"/>
    <p:sldId id="286" r:id="rId29"/>
    <p:sldId id="287" r:id="rId30"/>
    <p:sldId id="288" r:id="rId31"/>
    <p:sldId id="289" r:id="rId32"/>
  </p:sldIdLst>
  <p:sldSz cx="9144000" cy="6858000" type="screen4x3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1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DC3BE-8AB2-4BD9-B6D8-B9292B7C0733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59555-FD23-45A1-A6C7-C3D249F799F1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66A60-7584-4A03-9925-B5AB6ACE901E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7E02F-EE6F-4C91-9243-FA9AF4452710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7663C-9BA3-45F1-904E-ACB733B66E67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3FF32-33B1-4A96-AAF2-78B6BABE5FC5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DB271-D2CD-45EF-812C-8D8F7B501A0E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3E0DB-0518-4CF3-8B88-48564B9AB429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D0AF1-793B-4DB7-BD4E-7F84CE4BABDB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40B60-E1ED-4B0F-93FE-A644439CA53D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D4B2C-FD0A-4F18-A374-14EEC0BA6374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787D3-79AA-46F3-A75A-8CD2066BBAAA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D5865-D3A4-49AE-A80A-46F9120322A7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291DF-36C4-4BE3-AF02-274B02452569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85284-5420-4C15-9313-82C88A7E7254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906B9-4F14-40E8-8BF8-D1DBA3C12350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C454B-BF11-4725-85D7-1F0959A8C8EE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8B5CD-E066-4ECE-8195-2CCF1E52E93E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E205A-03A4-4875-906C-FE25F6A9F25C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E23BB-7469-4570-8492-E1C3DCD8C9D0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7AD6C-5B78-4EDC-B02D-F5217BD9055E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4EB19-585E-4C30-B403-7B4D75F27AF0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Click="0" advTm="9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16D01C-7D7A-4442-AD18-2B34EF2974E0}" type="datetimeFigureOut">
              <a:rPr lang="nl-NL"/>
              <a:pPr>
                <a:defRPr/>
              </a:pPr>
              <a:t>19-4-2013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4E16FF-D59A-4559-B1A9-7C4E2768EE53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9000">
    <p:wipe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bp1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63675"/>
            <a:ext cx="9144000" cy="539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hthoek 3"/>
          <p:cNvSpPr>
            <a:spLocks noChangeArrowheads="1"/>
          </p:cNvSpPr>
          <p:nvPr/>
        </p:nvSpPr>
        <p:spPr bwMode="auto">
          <a:xfrm>
            <a:off x="5202238" y="3429000"/>
            <a:ext cx="39417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solidFill>
                  <a:schemeClr val="bg1"/>
                </a:solidFill>
                <a:latin typeface="Calibri" pitchFamily="34" charset="0"/>
              </a:rPr>
              <a:t>Bij de finish van de 117e Boston Marathon wanneer een van de twee bommen ontploft.</a:t>
            </a:r>
          </a:p>
        </p:txBody>
      </p:sp>
      <p:sp>
        <p:nvSpPr>
          <p:cNvPr id="5" name="Rechthoek 4"/>
          <p:cNvSpPr/>
          <p:nvPr/>
        </p:nvSpPr>
        <p:spPr>
          <a:xfrm>
            <a:off x="0" y="692150"/>
            <a:ext cx="9144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24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Met duizenden lopers nog aan het lopen op de Boston Marathon, gingen er twee explosies af op de </a:t>
            </a:r>
            <a:r>
              <a:rPr lang="nl-NL" sz="2400" b="1" dirty="0" err="1">
                <a:solidFill>
                  <a:schemeClr val="bg2">
                    <a:lumMod val="50000"/>
                  </a:schemeClr>
                </a:solidFill>
                <a:latin typeface="+mn-lt"/>
              </a:rPr>
              <a:t>Boylston</a:t>
            </a:r>
            <a:r>
              <a:rPr lang="nl-NL" sz="24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 Street, slechts enkele meters van de finish</a:t>
            </a:r>
          </a:p>
        </p:txBody>
      </p:sp>
      <p:sp>
        <p:nvSpPr>
          <p:cNvPr id="6" name="Tekstvak 5"/>
          <p:cNvSpPr txBox="1"/>
          <p:nvPr/>
        </p:nvSpPr>
        <p:spPr>
          <a:xfrm>
            <a:off x="0" y="0"/>
            <a:ext cx="9144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40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Terreur op de Boston Marathon</a:t>
            </a:r>
          </a:p>
        </p:txBody>
      </p:sp>
      <p:sp>
        <p:nvSpPr>
          <p:cNvPr id="2054" name="Tekstvak 6"/>
          <p:cNvSpPr txBox="1">
            <a:spLocks noChangeArrowheads="1"/>
          </p:cNvSpPr>
          <p:nvPr/>
        </p:nvSpPr>
        <p:spPr bwMode="auto">
          <a:xfrm>
            <a:off x="7596188" y="6237288"/>
            <a:ext cx="14112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nl-NL">
                <a:solidFill>
                  <a:schemeClr val="bg1"/>
                </a:solidFill>
                <a:latin typeface="Calibri" pitchFamily="34" charset="0"/>
              </a:rPr>
              <a:t>15 april 2013</a:t>
            </a:r>
          </a:p>
        </p:txBody>
      </p:sp>
    </p:spTree>
  </p:cSld>
  <p:clrMapOvr>
    <a:masterClrMapping/>
  </p:clrMapOvr>
  <p:transition spd="slow" advClick="0" advTm="19000">
    <p:wipe dir="d"/>
    <p:sndAc>
      <p:stSnd>
        <p:snd r:embed="rId2" name="Rustig-52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bp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hthoek 2"/>
          <p:cNvSpPr>
            <a:spLocks noChangeArrowheads="1"/>
          </p:cNvSpPr>
          <p:nvPr/>
        </p:nvSpPr>
        <p:spPr bwMode="auto">
          <a:xfrm>
            <a:off x="0" y="0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solidFill>
                  <a:schemeClr val="bg1"/>
                </a:solidFill>
                <a:latin typeface="Calibri" pitchFamily="34" charset="0"/>
              </a:rPr>
              <a:t>Een tweede explosie gaat af (achter). Een loper werd tegen de grond geblazen door de eerste explosie in de buurt van de finish van de marathon.</a:t>
            </a:r>
          </a:p>
        </p:txBody>
      </p:sp>
    </p:spTree>
  </p:cSld>
  <p:clrMapOvr>
    <a:masterClrMapping/>
  </p:clrMapOvr>
  <p:transition spd="slow" advClick="0" advTm="12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bp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bp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0"/>
            <a:ext cx="917892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hthoek 2"/>
          <p:cNvSpPr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Slachtoffers van de explosie in shock </a:t>
            </a:r>
          </a:p>
        </p:txBody>
      </p:sp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bp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hthoek 2"/>
          <p:cNvSpPr>
            <a:spLocks noChangeArrowheads="1"/>
          </p:cNvSpPr>
          <p:nvPr/>
        </p:nvSpPr>
        <p:spPr bwMode="auto">
          <a:xfrm>
            <a:off x="0" y="61658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gewonde persoon op brancard</a:t>
            </a:r>
          </a:p>
        </p:txBody>
      </p:sp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bp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hthoek 2"/>
          <p:cNvSpPr>
            <a:spLocks noChangeArrowheads="1"/>
          </p:cNvSpPr>
          <p:nvPr/>
        </p:nvSpPr>
        <p:spPr bwMode="auto">
          <a:xfrm>
            <a:off x="0" y="62372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Vernietiging en slachtoffers op de plaats van de explosie</a:t>
            </a: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bp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8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hthoek 2"/>
          <p:cNvSpPr>
            <a:spLocks noChangeArrowheads="1"/>
          </p:cNvSpPr>
          <p:nvPr/>
        </p:nvSpPr>
        <p:spPr bwMode="auto">
          <a:xfrm>
            <a:off x="0" y="6340475"/>
            <a:ext cx="9144000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Twee ambtenaren lopen weg van de eerste explosie</a:t>
            </a:r>
          </a:p>
        </p:txBody>
      </p:sp>
    </p:spTree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bp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42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hthoek 2"/>
          <p:cNvSpPr>
            <a:spLocks noChangeArrowheads="1"/>
          </p:cNvSpPr>
          <p:nvPr/>
        </p:nvSpPr>
        <p:spPr bwMode="auto">
          <a:xfrm>
            <a:off x="0" y="641350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Mensen verlaten de tribune bij de finish na de explosie</a:t>
            </a:r>
          </a:p>
        </p:txBody>
      </p:sp>
    </p:spTree>
  </p:cSld>
  <p:clrMapOvr>
    <a:masterClrMapping/>
  </p:clrMapOvr>
  <p:transition spd="slow" advClick="0" advTm="9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bp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hthoek 2"/>
          <p:cNvSpPr>
            <a:spLocks noChangeArrowheads="1"/>
          </p:cNvSpPr>
          <p:nvPr/>
        </p:nvSpPr>
        <p:spPr bwMode="auto">
          <a:xfrm>
            <a:off x="0" y="6340475"/>
            <a:ext cx="9144000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gewonde vrouw wordt geholpen op de plaats van de explosie op Boylston Street</a:t>
            </a:r>
            <a:endParaRPr lang="nl-NL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9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bp1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hthoek 2"/>
          <p:cNvSpPr>
            <a:spLocks noChangeArrowheads="1"/>
          </p:cNvSpPr>
          <p:nvPr/>
        </p:nvSpPr>
        <p:spPr bwMode="auto">
          <a:xfrm>
            <a:off x="0" y="6105525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vrouw kijkt toe terwijl lopers passeren in de buurt van Kenmore Square na twee bommen te zijn ontploft tijdens de 117e Boston Marathon</a:t>
            </a: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bp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3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hthoek 2"/>
          <p:cNvSpPr>
            <a:spLocks noChangeArrowheads="1"/>
          </p:cNvSpPr>
          <p:nvPr/>
        </p:nvSpPr>
        <p:spPr bwMode="auto">
          <a:xfrm>
            <a:off x="0" y="57324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Lopers  werden gestopt voor de Massachusetts Avenue viaduct </a:t>
            </a:r>
          </a:p>
          <a:p>
            <a:pPr algn="ctr"/>
            <a:r>
              <a:rPr lang="nl-NL" sz="2000" b="1">
                <a:latin typeface="Calibri" pitchFamily="34" charset="0"/>
              </a:rPr>
              <a:t>op Commonwealth Avenue.</a:t>
            </a:r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bp1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5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hthoek 2"/>
          <p:cNvSpPr>
            <a:spLocks noChangeArrowheads="1"/>
          </p:cNvSpPr>
          <p:nvPr/>
        </p:nvSpPr>
        <p:spPr bwMode="auto">
          <a:xfrm>
            <a:off x="0" y="62118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man troost een slachtoffer op de stoep</a:t>
            </a:r>
            <a:endParaRPr lang="nl-NL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9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bp1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8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hthoek 2"/>
          <p:cNvSpPr>
            <a:spLocks noChangeArrowheads="1"/>
          </p:cNvSpPr>
          <p:nvPr/>
        </p:nvSpPr>
        <p:spPr bwMode="auto">
          <a:xfrm>
            <a:off x="0" y="58769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slachtoffer wordt verplaatst in een rolstoel</a:t>
            </a:r>
          </a:p>
        </p:txBody>
      </p:sp>
    </p:spTree>
  </p:cSld>
  <p:clrMapOvr>
    <a:masterClrMapping/>
  </p:clrMapOvr>
  <p:transition spd="slow" advClick="0" advTm="9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bp1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hthoek 2"/>
          <p:cNvSpPr>
            <a:spLocks noChangeArrowheads="1"/>
          </p:cNvSpPr>
          <p:nvPr/>
        </p:nvSpPr>
        <p:spPr bwMode="auto">
          <a:xfrm>
            <a:off x="0" y="626903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Boston Marathon loper,  herenigd met dierbaren in de buurt Copley Square</a:t>
            </a:r>
          </a:p>
        </p:txBody>
      </p:sp>
    </p:spTree>
  </p:cSld>
  <p:clrMapOvr>
    <a:masterClrMapping/>
  </p:clrMapOvr>
  <p:transition spd="slow" advClick="0" advTm="10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bp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52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hthoek 25"/>
          <p:cNvSpPr>
            <a:spLocks noChangeArrowheads="1"/>
          </p:cNvSpPr>
          <p:nvPr/>
        </p:nvSpPr>
        <p:spPr bwMode="auto">
          <a:xfrm>
            <a:off x="0" y="648493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kind wordt getroost na explosies </a:t>
            </a:r>
            <a:endParaRPr lang="nl-NL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9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bp1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hthoek 2"/>
          <p:cNvSpPr>
            <a:spLocks noChangeArrowheads="1"/>
          </p:cNvSpPr>
          <p:nvPr/>
        </p:nvSpPr>
        <p:spPr bwMode="auto">
          <a:xfrm>
            <a:off x="250825" y="115888"/>
            <a:ext cx="38703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slachtoffer van de explosie wordt op een brancard geholpen</a:t>
            </a:r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bp1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hthoek 2"/>
          <p:cNvSpPr>
            <a:spLocks noChangeArrowheads="1"/>
          </p:cNvSpPr>
          <p:nvPr/>
        </p:nvSpPr>
        <p:spPr bwMode="auto">
          <a:xfrm>
            <a:off x="0" y="626903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slachtoffer wordt geholpen op de stoep van Boylston Street</a:t>
            </a:r>
          </a:p>
        </p:txBody>
      </p:sp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bp1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hthoek 2"/>
          <p:cNvSpPr>
            <a:spLocks noChangeArrowheads="1"/>
          </p:cNvSpPr>
          <p:nvPr/>
        </p:nvSpPr>
        <p:spPr bwMode="auto">
          <a:xfrm>
            <a:off x="-323850" y="0"/>
            <a:ext cx="3509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Slachtoffers worden in </a:t>
            </a:r>
          </a:p>
          <a:p>
            <a:pPr algn="ctr"/>
            <a:r>
              <a:rPr lang="nl-NL" sz="2000" b="1">
                <a:latin typeface="Calibri" pitchFamily="34" charset="0"/>
              </a:rPr>
              <a:t>veiligheid gebracht</a:t>
            </a:r>
          </a:p>
        </p:txBody>
      </p:sp>
    </p:spTree>
  </p:cSld>
  <p:clrMapOvr>
    <a:masterClrMapping/>
  </p:clrMapOvr>
  <p:transition spd="slow" advClick="0" advTm="9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bp1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0"/>
            <a:ext cx="9144000" cy="698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hthoek 2"/>
          <p:cNvSpPr>
            <a:spLocks noChangeArrowheads="1"/>
          </p:cNvSpPr>
          <p:nvPr/>
        </p:nvSpPr>
        <p:spPr bwMode="auto">
          <a:xfrm>
            <a:off x="360363" y="6308725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000" b="1">
                <a:latin typeface="Calibri" pitchFamily="34" charset="0"/>
              </a:rPr>
              <a:t>Een man loopt verdwaasd rond</a:t>
            </a:r>
          </a:p>
        </p:txBody>
      </p:sp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bp2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7575" y="0"/>
            <a:ext cx="6956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hthoek 2"/>
          <p:cNvSpPr>
            <a:spLocks noChangeArrowheads="1"/>
          </p:cNvSpPr>
          <p:nvPr/>
        </p:nvSpPr>
        <p:spPr bwMode="auto">
          <a:xfrm>
            <a:off x="0" y="765175"/>
            <a:ext cx="2195513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Boston Marathon loper wordt getroost in de nasleep van deze ramp</a:t>
            </a:r>
            <a:endParaRPr lang="nl-NL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0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bp2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2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hthoek 2"/>
          <p:cNvSpPr>
            <a:spLocks noChangeArrowheads="1"/>
          </p:cNvSpPr>
          <p:nvPr/>
        </p:nvSpPr>
        <p:spPr bwMode="auto">
          <a:xfrm>
            <a:off x="0" y="626903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Mensen helpen bij een gewonde vrouw</a:t>
            </a:r>
          </a:p>
        </p:txBody>
      </p:sp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bp2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hthoek 2"/>
          <p:cNvSpPr>
            <a:spLocks noChangeArrowheads="1"/>
          </p:cNvSpPr>
          <p:nvPr/>
        </p:nvSpPr>
        <p:spPr bwMode="auto">
          <a:xfrm>
            <a:off x="0" y="6105525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loper omhelst een andere vrouw op de Boston Marathon route in de buurt Kenmore Square </a:t>
            </a:r>
          </a:p>
        </p:txBody>
      </p:sp>
    </p:spTree>
  </p:cSld>
  <p:clrMapOvr>
    <a:masterClrMapping/>
  </p:clrMapOvr>
  <p:transition spd="slow" advClick="0" advTm="11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bp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hthoek 2"/>
          <p:cNvSpPr>
            <a:spLocks noChangeArrowheads="1"/>
          </p:cNvSpPr>
          <p:nvPr/>
        </p:nvSpPr>
        <p:spPr bwMode="auto">
          <a:xfrm>
            <a:off x="5867400" y="5157788"/>
            <a:ext cx="2808288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solidFill>
                  <a:schemeClr val="bg1"/>
                </a:solidFill>
                <a:latin typeface="Calibri" pitchFamily="34" charset="0"/>
              </a:rPr>
              <a:t>Een vrouw (links) wordt herenigd met haar tante (midden) en vriend </a:t>
            </a:r>
          </a:p>
        </p:txBody>
      </p:sp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bp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hthoek 2"/>
          <p:cNvSpPr>
            <a:spLocks noChangeArrowheads="1"/>
          </p:cNvSpPr>
          <p:nvPr/>
        </p:nvSpPr>
        <p:spPr bwMode="auto">
          <a:xfrm>
            <a:off x="0" y="62118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Toeschouwers werden geëvacueerd </a:t>
            </a:r>
          </a:p>
        </p:txBody>
      </p:sp>
    </p:spTree>
  </p:cSld>
  <p:clrMapOvr>
    <a:masterClrMapping/>
  </p:clrMapOvr>
  <p:transition spd="slow" advClick="0" advTm="9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bp2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3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hthoek 2"/>
          <p:cNvSpPr>
            <a:spLocks noChangeArrowheads="1"/>
          </p:cNvSpPr>
          <p:nvPr/>
        </p:nvSpPr>
        <p:spPr bwMode="auto">
          <a:xfrm>
            <a:off x="0" y="62118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Vrouwen informeren naar hun dierbaren </a:t>
            </a:r>
            <a:endParaRPr lang="nl-NL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0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bp2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5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1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solidFill>
            <a:srgbClr val="3366CC"/>
          </a:solidFill>
          <a:ln w="9525">
            <a:noFill/>
            <a:miter lim="800000"/>
            <a:headEnd/>
            <a:tailEnd/>
          </a:ln>
        </p:spPr>
        <p:txBody>
          <a:bodyPr wrap="none" lIns="0" tIns="365010" rIns="47610" bIns="0" anchor="ctr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sp>
        <p:nvSpPr>
          <p:cNvPr id="27652" name="Rectangle 2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solidFill>
            <a:srgbClr val="3366CC"/>
          </a:solidFill>
          <a:ln w="9525">
            <a:noFill/>
            <a:miter lim="800000"/>
            <a:headEnd/>
            <a:tailEnd/>
          </a:ln>
        </p:spPr>
        <p:txBody>
          <a:bodyPr wrap="none" lIns="0" tIns="365010" rIns="47610" bIns="0" anchor="ctr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sp>
        <p:nvSpPr>
          <p:cNvPr id="27653" name="Rectangle 3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solidFill>
            <a:srgbClr val="3366CC"/>
          </a:solidFill>
          <a:ln w="9525">
            <a:noFill/>
            <a:miter lim="800000"/>
            <a:headEnd/>
            <a:tailEnd/>
          </a:ln>
        </p:spPr>
        <p:txBody>
          <a:bodyPr wrap="none" lIns="0" tIns="365010" rIns="47610" bIns="0" anchor="ctr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sp>
        <p:nvSpPr>
          <p:cNvPr id="27654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sp>
        <p:nvSpPr>
          <p:cNvPr id="27655" name="Rectangle 6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solidFill>
            <a:srgbClr val="3366CC"/>
          </a:solidFill>
          <a:ln w="9525">
            <a:noFill/>
            <a:miter lim="800000"/>
            <a:headEnd/>
            <a:tailEnd/>
          </a:ln>
        </p:spPr>
        <p:txBody>
          <a:bodyPr wrap="none" lIns="0" tIns="365010" rIns="47610" bIns="0" anchor="ctr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sp>
        <p:nvSpPr>
          <p:cNvPr id="27656" name="Rechthoek 9"/>
          <p:cNvSpPr>
            <a:spLocks noChangeArrowheads="1"/>
          </p:cNvSpPr>
          <p:nvPr/>
        </p:nvSpPr>
        <p:spPr bwMode="auto">
          <a:xfrm>
            <a:off x="0" y="60213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Man, vrouw en kind in kinderwagen vluchten weg van de ramp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bp2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hthoek 2"/>
          <p:cNvSpPr>
            <a:spLocks noChangeArrowheads="1"/>
          </p:cNvSpPr>
          <p:nvPr/>
        </p:nvSpPr>
        <p:spPr bwMode="auto">
          <a:xfrm>
            <a:off x="0" y="62118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angstig kind wordt meegenomen vanaf de plaats van de tweede explosie</a:t>
            </a:r>
            <a:endParaRPr lang="nl-NL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bp3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hthoek 2"/>
          <p:cNvSpPr>
            <a:spLocks noChangeArrowheads="1"/>
          </p:cNvSpPr>
          <p:nvPr/>
        </p:nvSpPr>
        <p:spPr bwMode="auto">
          <a:xfrm>
            <a:off x="2916238" y="6340475"/>
            <a:ext cx="6227762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2000" b="1">
                <a:solidFill>
                  <a:schemeClr val="bg1"/>
                </a:solidFill>
                <a:latin typeface="Calibri" pitchFamily="34" charset="0"/>
              </a:rPr>
              <a:t>Een man wordt geholpen met zijn bloedende been </a:t>
            </a:r>
          </a:p>
        </p:txBody>
      </p:sp>
    </p:spTree>
  </p:cSld>
  <p:clrMapOvr>
    <a:masterClrMapping/>
  </p:clrMapOvr>
  <p:transition spd="slow" advClick="0" advTm="10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bp3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hthoek 2"/>
          <p:cNvSpPr>
            <a:spLocks noChangeArrowheads="1"/>
          </p:cNvSpPr>
          <p:nvPr/>
        </p:nvSpPr>
        <p:spPr bwMode="auto">
          <a:xfrm>
            <a:off x="1835150" y="5013325"/>
            <a:ext cx="2808288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President Barack Obama </a:t>
            </a:r>
          </a:p>
          <a:p>
            <a:pPr algn="ctr"/>
            <a:r>
              <a:rPr lang="nl-NL" sz="2000" b="1">
                <a:latin typeface="Calibri" pitchFamily="34" charset="0"/>
              </a:rPr>
              <a:t>verlaat het podium na de televisie toespraak</a:t>
            </a:r>
          </a:p>
          <a:p>
            <a:pPr algn="ctr"/>
            <a:r>
              <a:rPr lang="nl-NL" sz="2000" b="1">
                <a:latin typeface="Calibri" pitchFamily="34" charset="0"/>
              </a:rPr>
              <a:t>in het Witte Huis over de</a:t>
            </a:r>
          </a:p>
          <a:p>
            <a:pPr algn="ctr"/>
            <a:r>
              <a:rPr lang="nl-NL" sz="2000" b="1">
                <a:latin typeface="Calibri" pitchFamily="34" charset="0"/>
              </a:rPr>
              <a:t>terreur in Boston</a:t>
            </a:r>
          </a:p>
        </p:txBody>
      </p:sp>
    </p:spTree>
  </p:cSld>
  <p:clrMapOvr>
    <a:masterClrMapping/>
  </p:clrMapOvr>
  <p:transition spd="slow" advClick="0" advTm="12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bp3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0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hthoek 2"/>
          <p:cNvSpPr>
            <a:spLocks noChangeArrowheads="1"/>
          </p:cNvSpPr>
          <p:nvPr/>
        </p:nvSpPr>
        <p:spPr bwMode="auto">
          <a:xfrm>
            <a:off x="0" y="612457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2000" b="1">
                <a:latin typeface="Calibri" pitchFamily="34" charset="0"/>
              </a:rPr>
              <a:t>Een vrouw bidt op de plaats van de explosie in  Boston </a:t>
            </a:r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360</Words>
  <Application>Microsoft Office PowerPoint</Application>
  <PresentationFormat>Affichage à l'écran (4:3)</PresentationFormat>
  <Paragraphs>39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Office-thema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griot</dc:creator>
  <cp:lastModifiedBy>griot</cp:lastModifiedBy>
  <cp:revision>13</cp:revision>
  <dcterms:created xsi:type="dcterms:W3CDTF">2013-04-16T09:14:16Z</dcterms:created>
  <dcterms:modified xsi:type="dcterms:W3CDTF">2013-04-19T20:54:20Z</dcterms:modified>
</cp:coreProperties>
</file>