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0" r:id="rId2"/>
    <p:sldId id="257" r:id="rId3"/>
    <p:sldId id="266" r:id="rId4"/>
    <p:sldId id="258" r:id="rId5"/>
    <p:sldId id="259" r:id="rId6"/>
    <p:sldId id="256" r:id="rId7"/>
    <p:sldId id="260" r:id="rId8"/>
    <p:sldId id="263" r:id="rId9"/>
    <p:sldId id="267" r:id="rId10"/>
    <p:sldId id="262" r:id="rId11"/>
    <p:sldId id="268" r:id="rId12"/>
    <p:sldId id="269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AB302E"/>
    <a:srgbClr val="FF340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9" autoAdjust="0"/>
    <p:restoredTop sz="94687" autoAdjust="0"/>
  </p:normalViewPr>
  <p:slideViewPr>
    <p:cSldViewPr snapToGrid="0" snapToObjects="1">
      <p:cViewPr varScale="1">
        <p:scale>
          <a:sx n="51" d="100"/>
          <a:sy n="51" d="100"/>
        </p:scale>
        <p:origin x="-13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7AB0E1-1532-46F8-9FD4-6FBDC139BD5C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E0880F-5C61-4494-B0D4-15EBAECD967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0880F-5C61-4494-B0D4-15EBAECD967B}" type="slidenum">
              <a:rPr lang="fr-FR" smtClean="0"/>
              <a:t>13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02019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75933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895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343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794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56067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9128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30116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0657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49498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794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pPr/>
              <a:t>5/1/2013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ver série 1.ps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06616"/>
            <a:ext cx="9144000" cy="6100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3085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Mathieu chedi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4000"/>
            <a:ext cx="915831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990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avillier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04657"/>
            <a:ext cx="9144000" cy="609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2194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ornett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2400"/>
            <a:ext cx="9143050" cy="610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0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oe starr 2.psd"/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15592"/>
            <a:ext cx="9144000" cy="609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348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oucho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458" y="364981"/>
            <a:ext cx="9159458" cy="6102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089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Nolwen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335781"/>
            <a:ext cx="9128981" cy="608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876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INGER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79580"/>
            <a:ext cx="9098562" cy="607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291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Bashung.psd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266191"/>
            <a:ext cx="9135584" cy="609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434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V PARADIS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2602" y="0"/>
            <a:ext cx="5118146" cy="7660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18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Higelin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335783"/>
            <a:ext cx="9144000" cy="609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85965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18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Euphemia UCAS"/>
                <a:cs typeface="Euphemia UCAS"/>
              </a:rPr>
              <a:t>Merci à</a:t>
            </a:r>
            <a:endParaRPr lang="fr-FR" sz="1800" dirty="0">
              <a:solidFill>
                <a:schemeClr val="accent6">
                  <a:lumMod val="20000"/>
                  <a:lumOff val="80000"/>
                </a:schemeClr>
              </a:solidFill>
              <a:latin typeface="Euphemia UCAS"/>
              <a:cs typeface="Euphemia UCAS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87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Mathieu Chédid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Bernard Lavilliers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Ornette</a:t>
            </a: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Joe </a:t>
            </a:r>
            <a:r>
              <a:rPr lang="fr-FR" sz="1800" spc="8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Starr</a:t>
            </a: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Alain Souchon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Nolwenn Leroy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Catherine </a:t>
            </a:r>
            <a:r>
              <a:rPr lang="fr-FR" sz="1800" spc="8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Ringer</a:t>
            </a: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Alain </a:t>
            </a:r>
            <a:r>
              <a:rPr lang="fr-FR" sz="1800" spc="8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Bashung</a:t>
            </a: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Vanessa Paradis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Jacques Higelin</a:t>
            </a:r>
            <a:endParaRPr lang="fr-FR" sz="1800" spc="80" dirty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</p:txBody>
      </p:sp>
      <p:pic>
        <p:nvPicPr>
          <p:cNvPr id="5" name="Image 4" descr="Lavillier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774" y="1292470"/>
            <a:ext cx="2027557" cy="1390518"/>
          </a:xfrm>
          <a:prstGeom prst="rect">
            <a:avLst/>
          </a:prstGeom>
        </p:spPr>
      </p:pic>
      <p:pic>
        <p:nvPicPr>
          <p:cNvPr id="6" name="Image 5" descr="Ornette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774" y="2682988"/>
            <a:ext cx="2027557" cy="1354344"/>
          </a:xfrm>
          <a:prstGeom prst="rect">
            <a:avLst/>
          </a:prstGeom>
        </p:spPr>
      </p:pic>
      <p:pic>
        <p:nvPicPr>
          <p:cNvPr id="7" name="Image 6" descr="Joe starr 2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009" y="4037332"/>
            <a:ext cx="2022322" cy="1348873"/>
          </a:xfrm>
          <a:prstGeom prst="rect">
            <a:avLst/>
          </a:prstGeom>
        </p:spPr>
      </p:pic>
      <p:pic>
        <p:nvPicPr>
          <p:cNvPr id="8" name="Image 7" descr="souchon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008" y="5386205"/>
            <a:ext cx="2022323" cy="1346899"/>
          </a:xfrm>
          <a:prstGeom prst="rect">
            <a:avLst/>
          </a:prstGeom>
        </p:spPr>
      </p:pic>
      <p:pic>
        <p:nvPicPr>
          <p:cNvPr id="10" name="Image 9" descr="Bashung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5061" y="2580951"/>
            <a:ext cx="2098271" cy="1399531"/>
          </a:xfrm>
          <a:prstGeom prst="rect">
            <a:avLst/>
          </a:prstGeom>
        </p:spPr>
      </p:pic>
      <p:pic>
        <p:nvPicPr>
          <p:cNvPr id="12" name="Image 11" descr="Nolwenn Leroy.jp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78500" y="-26287"/>
            <a:ext cx="1977578" cy="1319029"/>
          </a:xfrm>
          <a:prstGeom prst="rect">
            <a:avLst/>
          </a:prstGeom>
        </p:spPr>
      </p:pic>
      <p:pic>
        <p:nvPicPr>
          <p:cNvPr id="13" name="Image 12" descr="Higelin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1009" y="5386205"/>
            <a:ext cx="2022323" cy="1346899"/>
          </a:xfrm>
          <a:prstGeom prst="rect">
            <a:avLst/>
          </a:prstGeom>
        </p:spPr>
      </p:pic>
      <p:pic>
        <p:nvPicPr>
          <p:cNvPr id="14" name="Image 13" descr="1 Mathieu chedid.jpg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009" y="0"/>
            <a:ext cx="2027556" cy="1349592"/>
          </a:xfrm>
          <a:prstGeom prst="rect">
            <a:avLst/>
          </a:prstGeom>
        </p:spPr>
      </p:pic>
      <p:pic>
        <p:nvPicPr>
          <p:cNvPr id="15" name="Image 14" descr="V PARADIS3.jp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1407" y="3720342"/>
            <a:ext cx="1188963" cy="1779968"/>
          </a:xfrm>
          <a:prstGeom prst="rect">
            <a:avLst/>
          </a:prstGeom>
        </p:spPr>
      </p:pic>
      <p:pic>
        <p:nvPicPr>
          <p:cNvPr id="16" name="Image 15" descr="5 RINGER.jpg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5061" y="1292742"/>
            <a:ext cx="1991017" cy="132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3002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2060" y="2349500"/>
            <a:ext cx="1513840" cy="4642366"/>
          </a:xfrm>
        </p:spPr>
        <p:txBody>
          <a:bodyPr numCol="1" anchor="ctr">
            <a:normAutofit/>
          </a:bodyPr>
          <a:lstStyle/>
          <a:p>
            <a:pPr marL="0" indent="0" algn="dist">
              <a:lnSpc>
                <a:spcPct val="200000"/>
              </a:lnSpc>
              <a:buNone/>
            </a:pPr>
            <a:endParaRPr lang="fr-FR" sz="1800" spc="80" dirty="0" smtClean="0"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Photos </a:t>
            </a:r>
          </a:p>
          <a:p>
            <a:pPr marL="0" indent="0" algn="dist">
              <a:lnSpc>
                <a:spcPct val="20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Légendes</a:t>
            </a:r>
          </a:p>
          <a:p>
            <a:pPr marL="0" indent="0" algn="dist">
              <a:lnSpc>
                <a:spcPct val="200000"/>
              </a:lnSpc>
              <a:buNone/>
            </a:pPr>
            <a:r>
              <a:rPr lang="fr-FR" sz="1800" spc="8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Réalisation</a:t>
            </a: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 smtClean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  <a:p>
            <a:pPr marL="0" indent="0" algn="dist">
              <a:lnSpc>
                <a:spcPct val="200000"/>
              </a:lnSpc>
              <a:buNone/>
            </a:pPr>
            <a:endParaRPr lang="fr-FR" sz="1800" spc="80" dirty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191000" y="4271526"/>
            <a:ext cx="2324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  François Bernard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191000" y="4919226"/>
            <a:ext cx="2120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Euphemia UCAS"/>
                <a:cs typeface="Euphemia UCAS"/>
              </a:rPr>
              <a:t>  </a:t>
            </a:r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Médiane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Euphemia UCAS"/>
                <a:cs typeface="Euphemia UCAS"/>
              </a:rPr>
              <a:t> 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Euphemia UCAS"/>
              <a:cs typeface="Euphemia UCAS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191000" y="3691930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  Edmond </a:t>
            </a:r>
            <a:r>
              <a:rPr lang="fr-FR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Euphemia UCAS"/>
                <a:cs typeface="Euphemia UCAS"/>
              </a:rPr>
              <a:t>Sadaka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  <a:latin typeface="Euphemia UCAS"/>
              <a:cs typeface="Euphemia UCA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43600" y="5610642"/>
            <a:ext cx="2755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i="1" dirty="0" smtClean="0">
                <a:ln w="12700">
                  <a:solidFill>
                    <a:srgbClr val="EEECE1">
                      <a:satMod val="155000"/>
                    </a:srgbClr>
                  </a:solidFill>
                  <a:prstDash val="solid"/>
                </a:ln>
                <a:solidFill>
                  <a:srgbClr val="1F497D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Euphemia UCAS"/>
                <a:cs typeface="Euphemia UCAS"/>
              </a:rPr>
              <a:t>© Janvier 2013</a:t>
            </a:r>
            <a:endParaRPr lang="fr-FR" i="1" dirty="0">
              <a:ln w="12700">
                <a:solidFill>
                  <a:srgbClr val="EEECE1">
                    <a:satMod val="155000"/>
                  </a:srgbClr>
                </a:solidFill>
                <a:prstDash val="solid"/>
              </a:ln>
              <a:solidFill>
                <a:srgbClr val="1F497D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Euphemia UCAS"/>
              <a:cs typeface="Euphemia UCAS"/>
            </a:endParaRPr>
          </a:p>
        </p:txBody>
      </p:sp>
      <p:pic>
        <p:nvPicPr>
          <p:cNvPr id="15" name="Image 14" descr="cover série 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7461" y="630508"/>
            <a:ext cx="3966039" cy="264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495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 Noir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Noir .thmx</Template>
  <TotalTime>2226</TotalTime>
  <Words>48</Words>
  <Application>Microsoft Office PowerPoint</Application>
  <PresentationFormat>Affichage à l'écran (4:3)</PresentationFormat>
  <Paragraphs>36</Paragraphs>
  <Slides>13</Slides>
  <Notes>13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 Noir 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Merci à</vt:lpstr>
      <vt:lpstr>Diapositive 13</vt:lpstr>
    </vt:vector>
  </TitlesOfParts>
  <Company>Médiane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François BERNARD</dc:creator>
  <cp:lastModifiedBy>valentin</cp:lastModifiedBy>
  <cp:revision>110</cp:revision>
  <dcterms:created xsi:type="dcterms:W3CDTF">2012-12-17T10:29:54Z</dcterms:created>
  <dcterms:modified xsi:type="dcterms:W3CDTF">2013-05-01T12:05:35Z</dcterms:modified>
</cp:coreProperties>
</file>