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2" r:id="rId2"/>
    <p:sldId id="270" r:id="rId3"/>
    <p:sldId id="303" r:id="rId4"/>
    <p:sldId id="264" r:id="rId5"/>
    <p:sldId id="256" r:id="rId6"/>
    <p:sldId id="302" r:id="rId7"/>
    <p:sldId id="265" r:id="rId8"/>
    <p:sldId id="266" r:id="rId9"/>
    <p:sldId id="257" r:id="rId10"/>
    <p:sldId id="268" r:id="rId11"/>
    <p:sldId id="275" r:id="rId12"/>
    <p:sldId id="281" r:id="rId13"/>
    <p:sldId id="258" r:id="rId14"/>
    <p:sldId id="306" r:id="rId15"/>
    <p:sldId id="287" r:id="rId16"/>
    <p:sldId id="311" r:id="rId17"/>
    <p:sldId id="286" r:id="rId18"/>
    <p:sldId id="273" r:id="rId19"/>
    <p:sldId id="297" r:id="rId20"/>
    <p:sldId id="292" r:id="rId21"/>
    <p:sldId id="301" r:id="rId22"/>
    <p:sldId id="267" r:id="rId23"/>
    <p:sldId id="309" r:id="rId24"/>
    <p:sldId id="305" r:id="rId25"/>
    <p:sldId id="307" r:id="rId26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mLhJ++4gNXbEERyvkh5jw==" hashData="fiOcjdzlUKYgTMc8T0fFz+hryx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89A86-D8E8-48B7-B251-FCBFC8F20A6F}" type="datetimeFigureOut">
              <a:rPr lang="hu-HU" smtClean="0"/>
              <a:pPr/>
              <a:t>2013.04.19.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6C44F-5153-4D7A-B602-675FAF8633F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89A86-D8E8-48B7-B251-FCBFC8F20A6F}" type="datetimeFigureOut">
              <a:rPr lang="hu-HU" smtClean="0"/>
              <a:pPr/>
              <a:t>2013.04.19.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6C44F-5153-4D7A-B602-675FAF8633F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89A86-D8E8-48B7-B251-FCBFC8F20A6F}" type="datetimeFigureOut">
              <a:rPr lang="hu-HU" smtClean="0"/>
              <a:pPr/>
              <a:t>2013.04.19.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6C44F-5153-4D7A-B602-675FAF8633F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89A86-D8E8-48B7-B251-FCBFC8F20A6F}" type="datetimeFigureOut">
              <a:rPr lang="hu-HU" smtClean="0"/>
              <a:pPr/>
              <a:t>2013.04.19.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6C44F-5153-4D7A-B602-675FAF8633F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89A86-D8E8-48B7-B251-FCBFC8F20A6F}" type="datetimeFigureOut">
              <a:rPr lang="hu-HU" smtClean="0"/>
              <a:pPr/>
              <a:t>2013.04.19.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6C44F-5153-4D7A-B602-675FAF8633F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89A86-D8E8-48B7-B251-FCBFC8F20A6F}" type="datetimeFigureOut">
              <a:rPr lang="hu-HU" smtClean="0"/>
              <a:pPr/>
              <a:t>2013.04.19.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6C44F-5153-4D7A-B602-675FAF8633F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89A86-D8E8-48B7-B251-FCBFC8F20A6F}" type="datetimeFigureOut">
              <a:rPr lang="hu-HU" smtClean="0"/>
              <a:pPr/>
              <a:t>2013.04.19.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6C44F-5153-4D7A-B602-675FAF8633F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89A86-D8E8-48B7-B251-FCBFC8F20A6F}" type="datetimeFigureOut">
              <a:rPr lang="hu-HU" smtClean="0"/>
              <a:pPr/>
              <a:t>2013.04.19.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6C44F-5153-4D7A-B602-675FAF8633F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89A86-D8E8-48B7-B251-FCBFC8F20A6F}" type="datetimeFigureOut">
              <a:rPr lang="hu-HU" smtClean="0"/>
              <a:pPr/>
              <a:t>2013.04.19.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6C44F-5153-4D7A-B602-675FAF8633F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89A86-D8E8-48B7-B251-FCBFC8F20A6F}" type="datetimeFigureOut">
              <a:rPr lang="hu-HU" smtClean="0"/>
              <a:pPr/>
              <a:t>2013.04.19.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6C44F-5153-4D7A-B602-675FAF8633F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89A86-D8E8-48B7-B251-FCBFC8F20A6F}" type="datetimeFigureOut">
              <a:rPr lang="hu-HU" smtClean="0"/>
              <a:pPr/>
              <a:t>2013.04.19.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6C44F-5153-4D7A-B602-675FAF8633F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389A86-D8E8-48B7-B251-FCBFC8F20A6F}" type="datetimeFigureOut">
              <a:rPr lang="hu-HU" smtClean="0"/>
              <a:pPr/>
              <a:t>2013.04.19.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56C44F-5153-4D7A-B602-675FAF8633F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wheel spokes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e-will-rock-you-musical.jp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rcRect l="1417" t="1640" r="1890" b="196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5000">
    <p:wheel spokes="1"/>
    <p:sndAc>
      <p:stSnd>
        <p:snd r:embed="rId2" name="We Will Rock You - Queen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eddie_Mercury_Wembley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queen-queen-19597977-2560-166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925116"/>
            <a:ext cx="9144000" cy="5932884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eddie Mercury.jpg"/>
          <p:cNvPicPr>
            <a:picLocks noChangeAspect="1"/>
          </p:cNvPicPr>
          <p:nvPr/>
        </p:nvPicPr>
        <p:blipFill>
          <a:blip r:embed="rId2" cstate="print"/>
          <a:srcRect l="221" r="221" b="1661"/>
          <a:stretch>
            <a:fillRect/>
          </a:stretch>
        </p:blipFill>
        <p:spPr>
          <a:xfrm>
            <a:off x="445921" y="0"/>
            <a:ext cx="8678774" cy="6858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467544" y="0"/>
            <a:ext cx="3816424" cy="16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2601068_Under-Pressure-Queen-Ban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QUEEN-queen-9286665-1024-76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1547664" y="1052736"/>
            <a:ext cx="2664296" cy="237626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eddie_mercury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11476" r="8225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eddie_mercury_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1139648" y="0"/>
            <a:ext cx="6864704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28629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r="1256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eddie_mercury_singers_queen_music_band_rip_1920x1080_wallpaper_Wallpaper_1440x900_www.wallpaperhi.com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1653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eddie-mercury1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l="25098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ive-aid.jpe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6513" b="10856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tigua-foto-queen-freddy-mercuryano-1980_MLA-F-2779366169_06201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10079" r="2835" b="2365"/>
          <a:stretch>
            <a:fillRect/>
          </a:stretch>
        </p:blipFill>
        <p:spPr>
          <a:xfrm>
            <a:off x="1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tudioqueen07.jpg"/>
          <p:cNvPicPr>
            <a:picLocks noChangeAspect="1"/>
          </p:cNvPicPr>
          <p:nvPr/>
        </p:nvPicPr>
        <p:blipFill>
          <a:blip r:embed="rId2" cstate="print"/>
          <a:srcRect l="7000" t="10000" r="14000" b="16250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usic_freddie_mercury_queensland_rail_queen_band_stage_desktop_1024x768_hd-wallpaper-571394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5639" r="5767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ZHay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1107" r="11996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usic_freddie_mercury_music_bands_queen_music_band_wallpaper-normal.jpg"/>
          <p:cNvPicPr>
            <a:picLocks noChangeAspect="1"/>
          </p:cNvPicPr>
          <p:nvPr/>
        </p:nvPicPr>
        <p:blipFill>
          <a:blip r:embed="rId2" cstate="print"/>
          <a:srcRect t="5906" r="590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eddie-freddie-mercury-31144607-1572-886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l="15147" r="961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queen_band_members_concert_action_2450_1920x12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25468" t="5315" r="2215" b="767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queen01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t="5906" r="5167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QUEEN-queen-9286660-1024-76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827584" y="548680"/>
            <a:ext cx="2664296" cy="244827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eddie_mercury_montreal_concert_queen_music_band_1920x1080_wallpaper_Art.jpg"/>
          <p:cNvPicPr>
            <a:picLocks noChangeAspect="1"/>
          </p:cNvPicPr>
          <p:nvPr/>
        </p:nvPicPr>
        <p:blipFill>
          <a:blip r:embed="rId2" cstate="print">
            <a:lum bright="-10000"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umblr_mcvxn8dYZb1rnfvefo1_128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11516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tudioqueen0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8000" t="11250" r="13000" b="16250"/>
          <a:stretch>
            <a:fillRect/>
          </a:stretch>
        </p:blipFill>
        <p:spPr>
          <a:xfrm>
            <a:off x="1" y="1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umblr_lg2raxdMz41qejrqso1_1280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r="10084"/>
          <a:stretch>
            <a:fillRect/>
          </a:stretch>
        </p:blipFill>
        <p:spPr>
          <a:xfrm>
            <a:off x="4629904" y="0"/>
            <a:ext cx="4514096" cy="6858000"/>
          </a:xfrm>
          <a:prstGeom prst="rect">
            <a:avLst/>
          </a:prstGeom>
        </p:spPr>
      </p:pic>
      <p:pic>
        <p:nvPicPr>
          <p:cNvPr id="3" name="Kép 2" descr="Queen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0" y="188640"/>
            <a:ext cx="6444208" cy="4833156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3803360" y="3986480"/>
            <a:ext cx="2856872" cy="73866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24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</a:rPr>
              <a:t>Freddie Mercury</a:t>
            </a:r>
          </a:p>
          <a:p>
            <a:pPr algn="ctr"/>
            <a:r>
              <a:rPr lang="hu-HU" b="1" dirty="0" smtClean="0">
                <a:ln w="18000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</a:rPr>
              <a:t>1946-1991</a:t>
            </a:r>
            <a:endParaRPr lang="hu-HU" b="1" cap="none" spc="0" dirty="0">
              <a:ln w="18000">
                <a:noFill/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1835696" y="5301208"/>
            <a:ext cx="95250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24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CC99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</a:rPr>
              <a:t>Judy</a:t>
            </a:r>
            <a:endParaRPr lang="hu-HU" sz="2400" b="1" cap="none" spc="0" dirty="0">
              <a:ln w="18000">
                <a:noFill/>
                <a:prstDash val="solid"/>
                <a:miter lim="800000"/>
              </a:ln>
              <a:solidFill>
                <a:srgbClr val="CC99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0" y="6550223"/>
            <a:ext cx="3159839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4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CC99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</a:rPr>
              <a:t>http://judysmusic.blogspot.com</a:t>
            </a:r>
            <a:endParaRPr lang="hu-HU" sz="1400" b="1" cap="none" spc="0" dirty="0">
              <a:ln w="18000">
                <a:noFill/>
                <a:prstDash val="solid"/>
                <a:miter lim="800000"/>
              </a:ln>
              <a:solidFill>
                <a:srgbClr val="CC99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7" name="Téglalap 6"/>
          <p:cNvSpPr/>
          <p:nvPr/>
        </p:nvSpPr>
        <p:spPr>
          <a:xfrm>
            <a:off x="3779912" y="6550223"/>
            <a:ext cx="3110147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4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CC99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</a:rPr>
              <a:t>http://www.ppsparadicsom.net</a:t>
            </a:r>
            <a:endParaRPr lang="hu-HU" sz="1400" b="1" cap="none" spc="0" dirty="0">
              <a:ln w="18000">
                <a:noFill/>
                <a:prstDash val="solid"/>
                <a:miter lim="800000"/>
              </a:ln>
              <a:solidFill>
                <a:srgbClr val="CC99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</a:endParaRPr>
          </a:p>
        </p:txBody>
      </p:sp>
    </p:spTree>
  </p:cSld>
  <p:clrMapOvr>
    <a:masterClrMapping/>
  </p:clrMapOvr>
  <p:transition spd="med" advTm="5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10</Words>
  <Application>Microsoft Office PowerPoint</Application>
  <PresentationFormat>Diavetítés a képernyőre (4:3 oldalarány)</PresentationFormat>
  <Paragraphs>5</Paragraphs>
  <Slides>25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25</vt:i4>
      </vt:variant>
    </vt:vector>
  </HeadingPairs>
  <TitlesOfParts>
    <vt:vector size="26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19</cp:revision>
  <dcterms:created xsi:type="dcterms:W3CDTF">2013-04-15T08:31:07Z</dcterms:created>
  <dcterms:modified xsi:type="dcterms:W3CDTF">2013-04-19T04:14:58Z</dcterms:modified>
</cp:coreProperties>
</file>