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9" r:id="rId31"/>
    <p:sldId id="288" r:id="rId32"/>
    <p:sldId id="290" r:id="rId33"/>
    <p:sldId id="291" r:id="rId34"/>
    <p:sldId id="293" r:id="rId35"/>
    <p:sldId id="294" r:id="rId36"/>
    <p:sldId id="275" r:id="rId37"/>
    <p:sldId id="298" r:id="rId38"/>
    <p:sldId id="295" r:id="rId39"/>
    <p:sldId id="292" r:id="rId40"/>
    <p:sldId id="277" r:id="rId41"/>
    <p:sldId id="296" r:id="rId42"/>
    <p:sldId id="297" r:id="rId43"/>
    <p:sldId id="299" r:id="rId4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2ZdsU3DD11eT5tknMyXfg==" hashData="sHk/5B74QqXWOCEChB1GoTD3Zo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1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EE5C5-5245-4B75-B6E4-DF170B958884}" type="datetimeFigureOut">
              <a:rPr lang="fr-CA"/>
              <a:pPr>
                <a:defRPr/>
              </a:pPr>
              <a:t>2013-04-11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973D1-35DB-4C4B-910B-6C9A40C2AEF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DA2FB-CC3A-4B54-8E2D-413CABF0BBE7}" type="datetimeFigureOut">
              <a:rPr lang="fr-CA"/>
              <a:pPr>
                <a:defRPr/>
              </a:pPr>
              <a:t>2013-04-11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D48E9-EDAE-4595-B288-C8A9BBE327B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E365E-3C94-4674-A931-B9AC2EBD280A}" type="datetimeFigureOut">
              <a:rPr lang="fr-CA"/>
              <a:pPr>
                <a:defRPr/>
              </a:pPr>
              <a:t>2013-04-11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FE60F-CC47-4735-9682-7171AE6A704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BE644-E418-4A7B-B3C4-91D0203290D5}" type="datetimeFigureOut">
              <a:rPr lang="fr-CA"/>
              <a:pPr>
                <a:defRPr/>
              </a:pPr>
              <a:t>2013-04-11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82232-8627-4A87-B14A-1D9D9F8E680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15862-468A-4572-BE5F-BAB5E4B072E8}" type="datetimeFigureOut">
              <a:rPr lang="fr-CA"/>
              <a:pPr>
                <a:defRPr/>
              </a:pPr>
              <a:t>2013-04-11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2336D-A784-416E-B15F-24B8FBE7723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7BF90-5418-439A-8A1D-D73FD44C8E20}" type="datetimeFigureOut">
              <a:rPr lang="fr-CA"/>
              <a:pPr>
                <a:defRPr/>
              </a:pPr>
              <a:t>2013-04-11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F2076-6083-444D-9F23-427B8D36813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7A46E-30F4-45EC-9466-6B230E30B93A}" type="datetimeFigureOut">
              <a:rPr lang="fr-CA"/>
              <a:pPr>
                <a:defRPr/>
              </a:pPr>
              <a:t>2013-04-11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CB285-8C54-4A31-9D20-24E3EE4CD6A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1D55A-5B5A-4897-B9E3-2532E4E12669}" type="datetimeFigureOut">
              <a:rPr lang="fr-CA"/>
              <a:pPr>
                <a:defRPr/>
              </a:pPr>
              <a:t>2013-04-11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675E7-C6E3-40C1-8E2C-162E5B7B8CA3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3CDC1-5FEF-496C-8540-920B34BF98DC}" type="datetimeFigureOut">
              <a:rPr lang="fr-CA"/>
              <a:pPr>
                <a:defRPr/>
              </a:pPr>
              <a:t>2013-04-11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1C99C-44D4-4DAE-8736-1145BD9C095D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3DA47-24BC-41C1-8188-582B0E08FE4C}" type="datetimeFigureOut">
              <a:rPr lang="fr-CA"/>
              <a:pPr>
                <a:defRPr/>
              </a:pPr>
              <a:t>2013-04-11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7D613-49C5-4C3B-8574-0E25B8D72E0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4CDE8-98F7-457E-9ADE-A1CE05B58D3B}" type="datetimeFigureOut">
              <a:rPr lang="fr-CA"/>
              <a:pPr>
                <a:defRPr/>
              </a:pPr>
              <a:t>2013-04-11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6A5CD-0373-41C7-AC67-8B6ED3DA172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57923D0-715F-4044-9053-498FF3C8A929}" type="datetimeFigureOut">
              <a:rPr lang="fr-CA"/>
              <a:pPr>
                <a:defRPr/>
              </a:pPr>
              <a:t>2013-04-11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BAC2B49-5AB4-4FF8-A23E-043E1E90C568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5000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5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50f6c5e8d1dc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475656" y="260649"/>
            <a:ext cx="6120680" cy="1015663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C’est ça la vie </a:t>
            </a:r>
            <a:r>
              <a:rPr lang="fr-FR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9…</a:t>
            </a:r>
            <a:endParaRPr lang="fr-FR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052" name="Image 7" descr="muziek2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25" y="6072188"/>
            <a:ext cx="5810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ZoneTexte 8"/>
          <p:cNvSpPr txBox="1">
            <a:spLocks noChangeArrowheads="1"/>
          </p:cNvSpPr>
          <p:nvPr/>
        </p:nvSpPr>
        <p:spPr bwMode="auto">
          <a:xfrm>
            <a:off x="7235825" y="6165850"/>
            <a:ext cx="1785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sp>
        <p:nvSpPr>
          <p:cNvPr id="2054" name="ZoneTexte 5"/>
          <p:cNvSpPr txBox="1">
            <a:spLocks noChangeArrowheads="1"/>
          </p:cNvSpPr>
          <p:nvPr/>
        </p:nvSpPr>
        <p:spPr bwMode="auto">
          <a:xfrm>
            <a:off x="285750" y="5857875"/>
            <a:ext cx="25003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5" name="Image 6" descr="drapeau5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6308725"/>
            <a:ext cx="538163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Humour.wav">
            <a:hlinkClick r:id="" action="ppaction://media"/>
          </p:cNvPr>
          <p:cNvPicPr>
            <a:picLocks noRot="1" noChangeAspect="1"/>
          </p:cNvPicPr>
          <p:nvPr>
            <a:wavAudioFile r:embed="rId1" name="Humour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50f95ac09bbe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résumé de la vi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5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ZoneTexte 2"/>
          <p:cNvSpPr txBox="1">
            <a:spLocks noChangeArrowheads="1"/>
          </p:cNvSpPr>
          <p:nvPr/>
        </p:nvSpPr>
        <p:spPr bwMode="auto">
          <a:xfrm>
            <a:off x="3635375" y="3213100"/>
            <a:ext cx="21605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Résumé de la vie…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adam_et_eve_version musulman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23850" y="6381750"/>
            <a:ext cx="41767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400" b="1">
                <a:solidFill>
                  <a:schemeClr val="hlink"/>
                </a:solidFill>
              </a:rPr>
              <a:t>Adam et Ève version musulmane</a:t>
            </a: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Sans tit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0"/>
            <a:ext cx="7200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friend-zone-level-step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0"/>
            <a:ext cx="6048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171" name="Groupe 4"/>
          <p:cNvGrpSpPr>
            <a:grpSpLocks/>
          </p:cNvGrpSpPr>
          <p:nvPr/>
        </p:nvGrpSpPr>
        <p:grpSpPr bwMode="auto">
          <a:xfrm>
            <a:off x="107950" y="1412875"/>
            <a:ext cx="2232025" cy="3849688"/>
            <a:chOff x="107504" y="1412776"/>
            <a:chExt cx="2232248" cy="3849155"/>
          </a:xfrm>
        </p:grpSpPr>
        <p:pic>
          <p:nvPicPr>
            <p:cNvPr id="7172" name="Image 2" descr="hommes066.gif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39552" y="2852936"/>
              <a:ext cx="1656184" cy="2408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Rectangle à coins arrondis 3"/>
            <p:cNvSpPr/>
            <p:nvPr/>
          </p:nvSpPr>
          <p:spPr>
            <a:xfrm>
              <a:off x="107504" y="1412776"/>
              <a:ext cx="2232248" cy="863480"/>
            </a:xfrm>
            <a:prstGeom prst="wedgeRoundRectCallout">
              <a:avLst>
                <a:gd name="adj1" fmla="val -7654"/>
                <a:gd name="adj2" fmla="val 107589"/>
                <a:gd name="adj3" fmla="val 16667"/>
              </a:avLst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CA" sz="1600" b="1" dirty="0"/>
                <a:t>Encore un autre qui se laisse monter sur le dos…</a:t>
              </a:r>
            </a:p>
          </p:txBody>
        </p:sp>
      </p:grp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danger___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0"/>
            <a:ext cx="6553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4390_j_ai_perdus_mes_clef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35050"/>
            <a:ext cx="9144000" cy="789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le_port_du_casque_obligatoi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Sans titre 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0"/>
            <a:ext cx="6913562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Sans titre 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-39688"/>
            <a:ext cx="6192837" cy="689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fitnestcepas_sport___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1813"/>
            <a:ext cx="9144000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50fef22e72da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0"/>
            <a:ext cx="6842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l201201311110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-196850"/>
            <a:ext cx="5400675" cy="705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Flèche droite 2"/>
          <p:cNvSpPr/>
          <p:nvPr/>
        </p:nvSpPr>
        <p:spPr>
          <a:xfrm>
            <a:off x="2411413" y="1125538"/>
            <a:ext cx="865187" cy="431800"/>
          </a:xfrm>
          <a:prstGeom prst="right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Point 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981075"/>
            <a:ext cx="8280400" cy="444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diyfail-com-7f97d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workoutfail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6350"/>
            <a:ext cx="5832475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Flèche droite 2"/>
          <p:cNvSpPr/>
          <p:nvPr/>
        </p:nvSpPr>
        <p:spPr>
          <a:xfrm rot="10800000">
            <a:off x="5867400" y="5084763"/>
            <a:ext cx="865188" cy="431800"/>
          </a:xfrm>
          <a:prstGeom prst="right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gas-mask-require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67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a_chacun_ses_lamentation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petersmar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le_monstre_de_loncle_nes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9525"/>
            <a:ext cx="5903912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Sans titre 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119813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lparisfindsreligi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119813" cy="691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rganigramme : Connecteur 2"/>
          <p:cNvSpPr/>
          <p:nvPr/>
        </p:nvSpPr>
        <p:spPr>
          <a:xfrm>
            <a:off x="1403350" y="0"/>
            <a:ext cx="1081088" cy="836613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400" b="1" dirty="0"/>
              <a:t>Paris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400" b="1" dirty="0"/>
              <a:t>Hilton</a:t>
            </a:r>
          </a:p>
        </p:txBody>
      </p:sp>
      <p:sp>
        <p:nvSpPr>
          <p:cNvPr id="4" name="Organigramme : Connecteur 3"/>
          <p:cNvSpPr/>
          <p:nvPr/>
        </p:nvSpPr>
        <p:spPr>
          <a:xfrm>
            <a:off x="3348038" y="5661025"/>
            <a:ext cx="1439862" cy="1196975"/>
          </a:xfrm>
          <a:prstGeom prst="flowChartConnector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Voici ce qu'est un pied de ne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ZoneTexte 2"/>
          <p:cNvSpPr txBox="1">
            <a:spLocks noChangeArrowheads="1"/>
          </p:cNvSpPr>
          <p:nvPr/>
        </p:nvSpPr>
        <p:spPr bwMode="auto">
          <a:xfrm>
            <a:off x="3132138" y="6308725"/>
            <a:ext cx="46799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Définition d’un pied de nez…</a:t>
            </a: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WORTH-IT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Jalou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le_droit_detre_v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photodrole_org_wpcontent_uploads_2011_02_13487_0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0"/>
            <a:ext cx="7488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ensées 2"/>
          <p:cNvSpPr/>
          <p:nvPr/>
        </p:nvSpPr>
        <p:spPr>
          <a:xfrm>
            <a:off x="3563938" y="549275"/>
            <a:ext cx="2520950" cy="1295400"/>
          </a:xfrm>
          <a:prstGeom prst="cloudCallout">
            <a:avLst>
              <a:gd name="adj1" fmla="val -47095"/>
              <a:gd name="adj2" fmla="val 5974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/>
              <a:t>On veillera pas tard ce soir!</a:t>
            </a: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Plus vit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à coins arrondis 2"/>
          <p:cNvSpPr/>
          <p:nvPr/>
        </p:nvSpPr>
        <p:spPr>
          <a:xfrm>
            <a:off x="611188" y="333375"/>
            <a:ext cx="1873250" cy="1008063"/>
          </a:xfrm>
          <a:prstGeom prst="wedgeRoundRectCallout">
            <a:avLst>
              <a:gd name="adj1" fmla="val 74555"/>
              <a:gd name="adj2" fmla="val 41555"/>
              <a:gd name="adj3" fmla="val 16667"/>
            </a:avLst>
          </a:prstGeom>
          <a:solidFill>
            <a:schemeClr val="accent3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/>
              <a:t>Allez, tirez gang d’incapables…</a:t>
            </a: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510e64147aa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0"/>
            <a:ext cx="7993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lequel de deux devrait porter un soutien-go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0"/>
            <a:ext cx="5832475" cy="683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ensées 2"/>
          <p:cNvSpPr/>
          <p:nvPr/>
        </p:nvSpPr>
        <p:spPr>
          <a:xfrm>
            <a:off x="6372225" y="476250"/>
            <a:ext cx="2160588" cy="1223963"/>
          </a:xfrm>
          <a:prstGeom prst="cloudCallout">
            <a:avLst>
              <a:gd name="adj1" fmla="val -59323"/>
              <a:gd name="adj2" fmla="val 52010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/>
              <a:t>Cherchez l’erreur!</a:t>
            </a: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51087106208f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8400" y="0"/>
            <a:ext cx="5256213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3795" name="Groupe 4"/>
          <p:cNvGrpSpPr>
            <a:grpSpLocks/>
          </p:cNvGrpSpPr>
          <p:nvPr/>
        </p:nvGrpSpPr>
        <p:grpSpPr bwMode="auto">
          <a:xfrm>
            <a:off x="179388" y="2205038"/>
            <a:ext cx="3338512" cy="3665537"/>
            <a:chOff x="179512" y="2204864"/>
            <a:chExt cx="3338706" cy="3665964"/>
          </a:xfrm>
        </p:grpSpPr>
        <p:pic>
          <p:nvPicPr>
            <p:cNvPr id="33796" name="Image 2" descr="sans-titre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9512" y="3645024"/>
              <a:ext cx="3338706" cy="22258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Rectangle à coins arrondis 3"/>
            <p:cNvSpPr/>
            <p:nvPr/>
          </p:nvSpPr>
          <p:spPr>
            <a:xfrm>
              <a:off x="682778" y="2204864"/>
              <a:ext cx="2305184" cy="792254"/>
            </a:xfrm>
            <a:prstGeom prst="wedgeRoundRectCallout">
              <a:avLst>
                <a:gd name="adj1" fmla="val -26047"/>
                <a:gd name="adj2" fmla="val 112558"/>
                <a:gd name="adj3" fmla="val 16667"/>
              </a:avLst>
            </a:prstGeom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CA" sz="1600" b="1" dirty="0">
                  <a:solidFill>
                    <a:schemeClr val="bg1"/>
                  </a:solidFill>
                </a:rPr>
                <a:t>J’ai enfin trouvé ma voie…</a:t>
              </a:r>
            </a:p>
          </p:txBody>
        </p:sp>
      </p:grp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511e2adcb387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-747713"/>
            <a:ext cx="9540875" cy="8620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rganigramme : Connecteur 2"/>
          <p:cNvSpPr/>
          <p:nvPr/>
        </p:nvSpPr>
        <p:spPr>
          <a:xfrm>
            <a:off x="5292725" y="1484313"/>
            <a:ext cx="1727200" cy="1223962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4389_les_bouteilles_de_vins_et_la_maitres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47675"/>
            <a:ext cx="9144000" cy="730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this-momen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82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à coins arrondis 2"/>
          <p:cNvSpPr/>
          <p:nvPr/>
        </p:nvSpPr>
        <p:spPr>
          <a:xfrm>
            <a:off x="2268538" y="981075"/>
            <a:ext cx="2447925" cy="863600"/>
          </a:xfrm>
          <a:prstGeom prst="wedgeRoundRectCallout">
            <a:avLst>
              <a:gd name="adj1" fmla="val -42199"/>
              <a:gd name="adj2" fmla="val 125257"/>
              <a:gd name="adj3" fmla="val 16667"/>
            </a:avLst>
          </a:prstGeom>
          <a:solidFill>
            <a:schemeClr val="accent3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/>
              <a:t>Ça fait 13 ans que j’attends ce moment là!</a:t>
            </a: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Sans titre 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photobomb-wi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335713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rganigramme : Connecteur 2"/>
          <p:cNvSpPr/>
          <p:nvPr/>
        </p:nvSpPr>
        <p:spPr>
          <a:xfrm>
            <a:off x="4716463" y="260350"/>
            <a:ext cx="1368425" cy="576263"/>
          </a:xfrm>
          <a:prstGeom prst="flowChartConnector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first-driving-less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0"/>
            <a:ext cx="61928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484438" y="260350"/>
            <a:ext cx="4464050" cy="3698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>
                <a:latin typeface="+mn-lt"/>
                <a:cs typeface="+mn-cs"/>
              </a:rPr>
              <a:t>Sa première leçon de conduite avec son père</a:t>
            </a: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bd5205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narcissisme_et_realit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5115563288cf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open-positi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627313" y="1268413"/>
            <a:ext cx="1439862" cy="338137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>
                <a:solidFill>
                  <a:srgbClr val="FFFF00"/>
                </a:solidFill>
                <a:latin typeface="+mn-lt"/>
                <a:cs typeface="+mn-cs"/>
              </a:rPr>
              <a:t>Place libre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7451725" y="549275"/>
            <a:ext cx="1223963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4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8.33333E-7 -1.11111E-6 L -0.40538 0.5738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" y="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56326" name="ZoneTexte 6"/>
          <p:cNvSpPr txBox="1">
            <a:spLocks noChangeArrowheads="1"/>
          </p:cNvSpPr>
          <p:nvPr/>
        </p:nvSpPr>
        <p:spPr bwMode="auto">
          <a:xfrm>
            <a:off x="3286125" y="3644900"/>
            <a:ext cx="3733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latin typeface="Calibri" pitchFamily="34" charset="0"/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</TotalTime>
  <Words>91</Words>
  <Application>Microsoft Office PowerPoint</Application>
  <PresentationFormat>Affichage à l'écran (4:3)</PresentationFormat>
  <Paragraphs>20</Paragraphs>
  <Slides>43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7" baseType="lpstr">
      <vt:lpstr>Calibri</vt:lpstr>
      <vt:lpstr>Arial</vt:lpstr>
      <vt:lpstr>Algerian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Michel</dc:creator>
  <cp:lastModifiedBy>griot</cp:lastModifiedBy>
  <cp:revision>26</cp:revision>
  <dcterms:created xsi:type="dcterms:W3CDTF">2013-02-15T18:22:10Z</dcterms:created>
  <dcterms:modified xsi:type="dcterms:W3CDTF">2013-04-11T12:58:05Z</dcterms:modified>
</cp:coreProperties>
</file>