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91" r:id="rId2"/>
    <p:sldId id="288" r:id="rId3"/>
    <p:sldId id="256" r:id="rId4"/>
    <p:sldId id="25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58" r:id="rId23"/>
    <p:sldId id="259" r:id="rId24"/>
    <p:sldId id="260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9" r:id="rId36"/>
    <p:sldId id="290" r:id="rId3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2294" autoAdjust="0"/>
  </p:normalViewPr>
  <p:slideViewPr>
    <p:cSldViewPr>
      <p:cViewPr varScale="1">
        <p:scale>
          <a:sx n="35" d="100"/>
          <a:sy n="35" d="100"/>
        </p:scale>
        <p:origin x="-187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8AAD2-D3BF-45B9-8A5B-F7403BDA7A3B}" type="datetimeFigureOut">
              <a:rPr lang="fr-MC" smtClean="0"/>
              <a:pPr/>
              <a:t>07/03/2013</a:t>
            </a:fld>
            <a:endParaRPr lang="fr-MC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MC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2ADB49-9C20-437D-8F6E-87644B179FB3}" type="slidenum">
              <a:rPr lang="fr-MC" smtClean="0"/>
              <a:pPr/>
              <a:t>‹Nº›</a:t>
            </a:fld>
            <a:endParaRPr lang="fr-MC"/>
          </a:p>
        </p:txBody>
      </p:sp>
      <p:sp>
        <p:nvSpPr>
          <p:cNvPr id="32" name="31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39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40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41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56" name="55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64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65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66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8AAD2-D3BF-45B9-8A5B-F7403BDA7A3B}" type="datetimeFigureOut">
              <a:rPr lang="fr-MC" smtClean="0"/>
              <a:pPr/>
              <a:t>07/03/2013</a:t>
            </a:fld>
            <a:endParaRPr lang="fr-M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M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2ADB49-9C20-437D-8F6E-87644B179FB3}" type="slidenum">
              <a:rPr lang="fr-MC" smtClean="0"/>
              <a:pPr/>
              <a:t>‹Nº›</a:t>
            </a:fld>
            <a:endParaRPr lang="fr-MC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Forma libre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14 Forma libre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12 Forma libre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16 Forma libre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17 Forma libre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18 Forma libre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19 Forma libre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20 Forma libre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21 Forma libre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22 Forma libre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23 Forma libre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24 Forma libre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25 Forma libre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26 Forma libre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8AAD2-D3BF-45B9-8A5B-F7403BDA7A3B}" type="datetimeFigureOut">
              <a:rPr lang="fr-MC" smtClean="0"/>
              <a:pPr/>
              <a:t>07/03/2013</a:t>
            </a:fld>
            <a:endParaRPr lang="fr-M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M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2ADB49-9C20-437D-8F6E-87644B179FB3}" type="slidenum">
              <a:rPr lang="fr-MC" smtClean="0"/>
              <a:pPr/>
              <a:t>‹Nº›</a:t>
            </a:fld>
            <a:endParaRPr lang="fr-MC"/>
          </a:p>
        </p:txBody>
      </p:sp>
      <p:sp>
        <p:nvSpPr>
          <p:cNvPr id="7" name="6 Rectángulo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8AAD2-D3BF-45B9-8A5B-F7403BDA7A3B}" type="datetimeFigureOut">
              <a:rPr lang="fr-MC" smtClean="0"/>
              <a:pPr/>
              <a:t>07/03/2013</a:t>
            </a:fld>
            <a:endParaRPr lang="fr-M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M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2ADB49-9C20-437D-8F6E-87644B179FB3}" type="slidenum">
              <a:rPr lang="fr-MC" smtClean="0"/>
              <a:pPr/>
              <a:t>‹Nº›</a:t>
            </a:fld>
            <a:endParaRPr lang="fr-MC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8AAD2-D3BF-45B9-8A5B-F7403BDA7A3B}" type="datetimeFigureOut">
              <a:rPr lang="fr-MC" smtClean="0"/>
              <a:pPr/>
              <a:t>07/03/2013</a:t>
            </a:fld>
            <a:endParaRPr lang="fr-MC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MC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2ADB49-9C20-437D-8F6E-87644B179FB3}" type="slidenum">
              <a:rPr lang="fr-MC" smtClean="0"/>
              <a:pPr/>
              <a:t>‹Nº›</a:t>
            </a:fld>
            <a:endParaRPr lang="fr-MC"/>
          </a:p>
        </p:txBody>
      </p:sp>
      <p:sp>
        <p:nvSpPr>
          <p:cNvPr id="16" name="15 Rectángulo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16 Rectángulo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17 Rectángulo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19 Rectángulo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20 Rectángulo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Rectángulo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8AAD2-D3BF-45B9-8A5B-F7403BDA7A3B}" type="datetimeFigureOut">
              <a:rPr lang="fr-MC" smtClean="0"/>
              <a:pPr/>
              <a:t>07/03/2013</a:t>
            </a:fld>
            <a:endParaRPr lang="fr-MC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MC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2ADB49-9C20-437D-8F6E-87644B179FB3}" type="slidenum">
              <a:rPr lang="fr-MC" smtClean="0"/>
              <a:pPr/>
              <a:t>‹Nº›</a:t>
            </a:fld>
            <a:endParaRPr lang="fr-MC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8AAD2-D3BF-45B9-8A5B-F7403BDA7A3B}" type="datetimeFigureOut">
              <a:rPr lang="fr-MC" smtClean="0"/>
              <a:pPr/>
              <a:t>07/03/2013</a:t>
            </a:fld>
            <a:endParaRPr lang="fr-MC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MC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2ADB49-9C20-437D-8F6E-87644B179FB3}" type="slidenum">
              <a:rPr lang="fr-MC" smtClean="0"/>
              <a:pPr/>
              <a:t>‹Nº›</a:t>
            </a:fld>
            <a:endParaRPr lang="fr-MC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8AAD2-D3BF-45B9-8A5B-F7403BDA7A3B}" type="datetimeFigureOut">
              <a:rPr lang="fr-MC" smtClean="0"/>
              <a:pPr/>
              <a:t>07/03/2013</a:t>
            </a:fld>
            <a:endParaRPr lang="fr-M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M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2ADB49-9C20-437D-8F6E-87644B179FB3}" type="slidenum">
              <a:rPr lang="fr-MC" smtClean="0"/>
              <a:pPr/>
              <a:t>‹Nº›</a:t>
            </a:fld>
            <a:endParaRPr lang="fr-MC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8 Conector recto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9 Grupo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14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16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1 Título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grpSp>
        <p:nvGrpSpPr>
          <p:cNvPr id="14" name="13 Grupo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10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11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12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17 Grupo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18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9698AAD2-D3BF-45B9-8A5B-F7403BDA7A3B}" type="datetimeFigureOut">
              <a:rPr lang="fr-MC" smtClean="0"/>
              <a:pPr/>
              <a:t>07/03/2013</a:t>
            </a:fld>
            <a:endParaRPr lang="fr-M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fr-M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C32ADB49-9C20-437D-8F6E-87644B179FB3}" type="slidenum">
              <a:rPr lang="fr-MC" smtClean="0"/>
              <a:pPr/>
              <a:t>‹Nº›</a:t>
            </a:fld>
            <a:endParaRPr lang="fr-MC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8AAD2-D3BF-45B9-8A5B-F7403BDA7A3B}" type="datetimeFigureOut">
              <a:rPr lang="fr-MC" smtClean="0"/>
              <a:pPr/>
              <a:t>07/03/2013</a:t>
            </a:fld>
            <a:endParaRPr lang="fr-M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M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2ADB49-9C20-437D-8F6E-87644B179FB3}" type="slidenum">
              <a:rPr lang="fr-MC" smtClean="0"/>
              <a:pPr/>
              <a:t>‹Nº›</a:t>
            </a:fld>
            <a:endParaRPr lang="fr-MC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98AAD2-D3BF-45B9-8A5B-F7403BDA7A3B}" type="datetimeFigureOut">
              <a:rPr lang="fr-MC" smtClean="0"/>
              <a:pPr/>
              <a:t>07/03/2013</a:t>
            </a:fld>
            <a:endParaRPr lang="fr-M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M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2ADB49-9C20-437D-8F6E-87644B179FB3}" type="slidenum">
              <a:rPr lang="fr-MC" smtClean="0"/>
              <a:pPr/>
              <a:t>‹Nº›</a:t>
            </a:fld>
            <a:endParaRPr lang="fr-MC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14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16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698AAD2-D3BF-45B9-8A5B-F7403BDA7A3B}" type="datetimeFigureOut">
              <a:rPr lang="fr-MC" smtClean="0"/>
              <a:pPr/>
              <a:t>07/03/2013</a:t>
            </a:fld>
            <a:endParaRPr lang="fr-MC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fr-MC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C32ADB49-9C20-437D-8F6E-87644B179FB3}" type="slidenum">
              <a:rPr lang="fr-MC" smtClean="0"/>
              <a:pPr/>
              <a:t>‹Nº›</a:t>
            </a:fld>
            <a:endParaRPr lang="fr-MC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 advClick="0" advTm="3000">
    <p:wedg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" Type="http://schemas.openxmlformats.org/officeDocument/2006/relationships/audio" Target="file:///C:\Users\DAD\Music\1985%20-%20Jarre,%20Jean-Michel%20-%20The%20Essential\02%20-%20Equinoxe%20V.mp3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02 - Equinoxe V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043608" y="83671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4429104"/>
          </a:xfrm>
        </p:spPr>
        <p:txBody>
          <a:bodyPr/>
          <a:lstStyle/>
          <a:p>
            <a:pPr algn="ctr"/>
            <a:r>
              <a:rPr lang="fr-FR" sz="8800" dirty="0" smtClean="0"/>
              <a:t/>
            </a:r>
            <a:br>
              <a:rPr lang="fr-FR" sz="8800" dirty="0" smtClean="0"/>
            </a:br>
            <a:r>
              <a:rPr lang="fr-FR" sz="8800" dirty="0" smtClean="0"/>
              <a:t>BIENVENU A                 SETE</a:t>
            </a:r>
            <a:endParaRPr lang="fr-MC" sz="8800" dirty="0"/>
          </a:p>
        </p:txBody>
      </p:sp>
    </p:spTree>
  </p:cSld>
  <p:clrMapOvr>
    <a:masterClrMapping/>
  </p:clrMapOvr>
  <p:transition spd="slow" advClick="0" advTm="2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772400" cy="1470025"/>
          </a:xfrm>
        </p:spPr>
        <p:txBody>
          <a:bodyPr>
            <a:normAutofit/>
          </a:bodyPr>
          <a:lstStyle/>
          <a:p>
            <a:r>
              <a:rPr lang="fr-FR" dirty="0" smtClean="0"/>
              <a:t>SETE</a:t>
            </a:r>
            <a:br>
              <a:rPr lang="fr-FR" dirty="0" smtClean="0"/>
            </a:br>
            <a:r>
              <a:rPr lang="fr-FR" dirty="0" smtClean="0"/>
              <a:t>Languedoc- Roussillon</a:t>
            </a:r>
            <a:endParaRPr lang="fr-M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MC" dirty="0"/>
          </a:p>
        </p:txBody>
      </p:sp>
      <p:pic>
        <p:nvPicPr>
          <p:cNvPr id="4" name="3 Imagen" descr="IMG_00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700808"/>
            <a:ext cx="8112962" cy="4867152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Son marché</a:t>
            </a:r>
            <a:endParaRPr lang="fr-MC" dirty="0"/>
          </a:p>
        </p:txBody>
      </p:sp>
      <p:pic>
        <p:nvPicPr>
          <p:cNvPr id="4" name="3 Marcador de contenido" descr="IMG_00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340768"/>
            <a:ext cx="3722194" cy="2232248"/>
          </a:xfrm>
        </p:spPr>
      </p:pic>
      <p:pic>
        <p:nvPicPr>
          <p:cNvPr id="7" name="6 Imagen" descr="013 (9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1340768"/>
            <a:ext cx="3563887" cy="2378896"/>
          </a:xfrm>
          <a:prstGeom prst="rect">
            <a:avLst/>
          </a:prstGeom>
        </p:spPr>
      </p:pic>
      <p:pic>
        <p:nvPicPr>
          <p:cNvPr id="8" name="7 Imagen" descr="b 0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3808" y="4005064"/>
            <a:ext cx="3707904" cy="2475026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canal qui borde la ville</a:t>
            </a:r>
            <a:endParaRPr lang="fr-MC" dirty="0"/>
          </a:p>
        </p:txBody>
      </p:sp>
      <p:pic>
        <p:nvPicPr>
          <p:cNvPr id="4" name="3 Marcador de contenido" descr="001 (9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90600" y="1784350"/>
            <a:ext cx="7620000" cy="4572000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Bateaux le long des quais</a:t>
            </a:r>
            <a:endParaRPr lang="fr-MC" dirty="0"/>
          </a:p>
        </p:txBody>
      </p:sp>
      <p:pic>
        <p:nvPicPr>
          <p:cNvPr id="4" name="3 Marcador de contenido" descr="003 (7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988840"/>
            <a:ext cx="6888136" cy="4572000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Un des ponts levis</a:t>
            </a:r>
            <a:endParaRPr lang="fr-MC" dirty="0"/>
          </a:p>
        </p:txBody>
      </p:sp>
      <p:pic>
        <p:nvPicPr>
          <p:cNvPr id="4" name="3 Marcador de contenido" descr="004 (7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90600" y="1784350"/>
            <a:ext cx="7620000" cy="4572000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 Le Mont St Clair</a:t>
            </a:r>
            <a:endParaRPr lang="fr-MC" dirty="0"/>
          </a:p>
        </p:txBody>
      </p:sp>
      <p:pic>
        <p:nvPicPr>
          <p:cNvPr id="4" name="3 Marcador de contenido" descr="008 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90600" y="1784350"/>
            <a:ext cx="7620000" cy="4572000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      Les quais</a:t>
            </a:r>
            <a:endParaRPr lang="fr-MC" dirty="0"/>
          </a:p>
        </p:txBody>
      </p:sp>
      <p:pic>
        <p:nvPicPr>
          <p:cNvPr id="4" name="3 Marcador de contenido" descr="015 (7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75881" y="1784350"/>
            <a:ext cx="6849438" cy="4572000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Pour les sportifs</a:t>
            </a:r>
            <a:endParaRPr lang="fr-MC" dirty="0"/>
          </a:p>
        </p:txBody>
      </p:sp>
      <p:pic>
        <p:nvPicPr>
          <p:cNvPr id="4" name="3 Marcador de contenido" descr="017 (7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90600" y="1784350"/>
            <a:ext cx="7620000" cy="4572000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3568" y="188640"/>
            <a:ext cx="7988424" cy="1296144"/>
          </a:xfrm>
        </p:spPr>
        <p:txBody>
          <a:bodyPr/>
          <a:lstStyle/>
          <a:p>
            <a:r>
              <a:rPr lang="fr-FR" dirty="0" smtClean="0"/>
              <a:t>  Les ponts se lèvent 2 fois </a:t>
            </a:r>
            <a:br>
              <a:rPr lang="fr-FR" dirty="0" smtClean="0"/>
            </a:br>
            <a:r>
              <a:rPr lang="fr-FR" dirty="0" smtClean="0"/>
              <a:t>           par jour</a:t>
            </a:r>
            <a:endParaRPr lang="fr-MC" dirty="0"/>
          </a:p>
        </p:txBody>
      </p:sp>
      <p:pic>
        <p:nvPicPr>
          <p:cNvPr id="4" name="3 Marcador de contenido" descr="022 (4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700808"/>
            <a:ext cx="6516960" cy="4887720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   Bateau promenade</a:t>
            </a:r>
            <a:endParaRPr lang="fr-MC" dirty="0"/>
          </a:p>
        </p:txBody>
      </p:sp>
      <p:pic>
        <p:nvPicPr>
          <p:cNvPr id="4" name="3 Marcador de contenido" descr="1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556792"/>
            <a:ext cx="7332152" cy="4885046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Bateaux des pêcheurs</a:t>
            </a:r>
            <a:endParaRPr lang="fr-MC" dirty="0"/>
          </a:p>
        </p:txBody>
      </p:sp>
      <p:pic>
        <p:nvPicPr>
          <p:cNvPr id="6" name="5 Marcador de contenido" descr="09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69455" y="1784350"/>
            <a:ext cx="6862289" cy="4572000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Beaucoup restent à quai</a:t>
            </a:r>
            <a:endParaRPr lang="fr-MC" dirty="0"/>
          </a:p>
        </p:txBody>
      </p:sp>
      <p:pic>
        <p:nvPicPr>
          <p:cNvPr id="4" name="3 Marcador de contenido" descr="001 (8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268760"/>
            <a:ext cx="7704856" cy="5114098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    Les ferries</a:t>
            </a:r>
            <a:endParaRPr lang="fr-MC" dirty="0"/>
          </a:p>
        </p:txBody>
      </p:sp>
      <p:pic>
        <p:nvPicPr>
          <p:cNvPr id="6" name="5 Marcador de contenido" descr="003 (6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772816"/>
            <a:ext cx="7224018" cy="4813002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  La pointe courte</a:t>
            </a:r>
            <a:endParaRPr lang="fr-MC" dirty="0"/>
          </a:p>
        </p:txBody>
      </p:sp>
      <p:pic>
        <p:nvPicPr>
          <p:cNvPr id="4" name="3 Marcador de contenido" descr="005 (10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6532" y="1784350"/>
            <a:ext cx="6888136" cy="4572000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Quartier des pêcheurs</a:t>
            </a:r>
            <a:endParaRPr lang="fr-MC" dirty="0"/>
          </a:p>
        </p:txBody>
      </p:sp>
      <p:pic>
        <p:nvPicPr>
          <p:cNvPr id="4" name="3 Marcador de contenido" descr="010 (8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772816"/>
            <a:ext cx="6888136" cy="4572000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     Typique</a:t>
            </a:r>
            <a:endParaRPr lang="fr-MC" dirty="0"/>
          </a:p>
        </p:txBody>
      </p:sp>
      <p:pic>
        <p:nvPicPr>
          <p:cNvPr id="4" name="3 Marcador de contenido" descr="028 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916832"/>
            <a:ext cx="3947776" cy="2630206"/>
          </a:xfrm>
        </p:spPr>
      </p:pic>
      <p:pic>
        <p:nvPicPr>
          <p:cNvPr id="5" name="4 Imagen" descr="005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3717032"/>
            <a:ext cx="3923927" cy="2614316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rues de la pointe courte</a:t>
            </a:r>
            <a:endParaRPr lang="fr-MC" dirty="0"/>
          </a:p>
        </p:txBody>
      </p:sp>
      <p:pic>
        <p:nvPicPr>
          <p:cNvPr id="4" name="3 Marcador de contenido" descr="046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772816"/>
            <a:ext cx="6849438" cy="4572000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     Dur labeur…</a:t>
            </a:r>
            <a:endParaRPr lang="fr-MC" dirty="0"/>
          </a:p>
        </p:txBody>
      </p:sp>
      <p:pic>
        <p:nvPicPr>
          <p:cNvPr id="4" name="3 Marcador de contenido" descr="005 (1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2420888"/>
            <a:ext cx="2996952" cy="3995936"/>
          </a:xfrm>
        </p:spPr>
      </p:pic>
      <p:pic>
        <p:nvPicPr>
          <p:cNvPr id="6" name="5 Imagen" descr="0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2924944"/>
            <a:ext cx="4716016" cy="3142046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Le royaume des chats</a:t>
            </a:r>
            <a:endParaRPr lang="fr-MC" dirty="0"/>
          </a:p>
        </p:txBody>
      </p:sp>
      <p:pic>
        <p:nvPicPr>
          <p:cNvPr id="5" name="4 Imagen" descr="005 (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2132856"/>
            <a:ext cx="2627514" cy="1750581"/>
          </a:xfrm>
          <a:prstGeom prst="rect">
            <a:avLst/>
          </a:prstGeom>
        </p:spPr>
      </p:pic>
      <p:pic>
        <p:nvPicPr>
          <p:cNvPr id="6" name="5 Imagen" descr="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2924944"/>
            <a:ext cx="1709936" cy="2564904"/>
          </a:xfrm>
          <a:prstGeom prst="rect">
            <a:avLst/>
          </a:prstGeom>
        </p:spPr>
      </p:pic>
      <p:pic>
        <p:nvPicPr>
          <p:cNvPr id="7" name="6 Imagen" descr="034 (5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00192" y="4869160"/>
            <a:ext cx="2640295" cy="1584176"/>
          </a:xfrm>
          <a:prstGeom prst="rect">
            <a:avLst/>
          </a:prstGeom>
        </p:spPr>
      </p:pic>
      <p:pic>
        <p:nvPicPr>
          <p:cNvPr id="8" name="7 Imagen" descr="014 (5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00" y="4653136"/>
            <a:ext cx="2555776" cy="1916832"/>
          </a:xfrm>
          <a:prstGeom prst="rect">
            <a:avLst/>
          </a:prstGeom>
        </p:spPr>
      </p:pic>
      <p:pic>
        <p:nvPicPr>
          <p:cNvPr id="9" name="8 Imagen" descr="002 (3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9592" y="2276872"/>
            <a:ext cx="2701989" cy="1800200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Ses Fêtes</a:t>
            </a:r>
            <a:endParaRPr lang="fr-MC" dirty="0"/>
          </a:p>
        </p:txBody>
      </p:sp>
      <p:pic>
        <p:nvPicPr>
          <p:cNvPr id="4" name="3 Marcador de contenido" descr="02 juin 2012 038112 - Copie (FILEminimizer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556792"/>
            <a:ext cx="8040893" cy="4824536"/>
          </a:xfrm>
        </p:spPr>
      </p:pic>
      <p:sp>
        <p:nvSpPr>
          <p:cNvPr id="5" name="4 Marcador de contenido"/>
          <p:cNvSpPr>
            <a:spLocks noGrp="1"/>
          </p:cNvSpPr>
          <p:nvPr>
            <p:ph sz="half" idx="2"/>
          </p:nvPr>
        </p:nvSpPr>
        <p:spPr>
          <a:xfrm>
            <a:off x="5580112" y="548680"/>
            <a:ext cx="3034680" cy="892695"/>
          </a:xfrm>
        </p:spPr>
        <p:txBody>
          <a:bodyPr>
            <a:normAutofit/>
          </a:bodyPr>
          <a:lstStyle/>
          <a:p>
            <a:r>
              <a:rPr lang="fr-FR" dirty="0" smtClean="0"/>
              <a:t>La Saint Pierre</a:t>
            </a:r>
            <a:endParaRPr lang="fr-MC" dirty="0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Saint Louis</a:t>
            </a:r>
            <a:endParaRPr lang="fr-MC" dirty="0"/>
          </a:p>
        </p:txBody>
      </p:sp>
      <p:pic>
        <p:nvPicPr>
          <p:cNvPr id="5" name="4 Marcador de contenido" descr="a 32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988840"/>
            <a:ext cx="4038600" cy="2692400"/>
          </a:xfrm>
        </p:spPr>
      </p:pic>
      <p:pic>
        <p:nvPicPr>
          <p:cNvPr id="6" name="5 Marcador de contenido" descr="IMG_101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0" y="3429000"/>
            <a:ext cx="4038600" cy="3028950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476672"/>
            <a:ext cx="8229600" cy="914400"/>
          </a:xfrm>
        </p:spPr>
        <p:txBody>
          <a:bodyPr/>
          <a:lstStyle/>
          <a:p>
            <a:r>
              <a:rPr lang="fr-FR" dirty="0" smtClean="0"/>
              <a:t>  Vue du Mont Saint Clair</a:t>
            </a:r>
            <a:endParaRPr lang="fr-MC" dirty="0"/>
          </a:p>
        </p:txBody>
      </p:sp>
      <p:pic>
        <p:nvPicPr>
          <p:cNvPr id="5" name="4 Marcador de contenido" descr="IMGP7655 (FILEminimizer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996952"/>
            <a:ext cx="4197954" cy="2798636"/>
          </a:xfrm>
        </p:spPr>
      </p:pic>
      <p:pic>
        <p:nvPicPr>
          <p:cNvPr id="6" name="5 Marcador de contenido" descr="IMGP7603 (FILEminimizer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421600" y="1772817"/>
            <a:ext cx="3216357" cy="4824536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   Un peu de détente</a:t>
            </a:r>
            <a:endParaRPr lang="fr-MC" dirty="0"/>
          </a:p>
        </p:txBody>
      </p:sp>
      <p:pic>
        <p:nvPicPr>
          <p:cNvPr id="5" name="4 Marcador de contenido" descr="008 (13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5138" y="2518569"/>
            <a:ext cx="4038600" cy="3028950"/>
          </a:xfrm>
        </p:spPr>
      </p:pic>
      <p:pic>
        <p:nvPicPr>
          <p:cNvPr id="10" name="9 Marcador de contenido" descr="IMG_0022 (FILEminimizer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76056" y="1628800"/>
            <a:ext cx="3621350" cy="4827289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Fête de La St Louis</a:t>
            </a:r>
            <a:endParaRPr lang="fr-MC" dirty="0"/>
          </a:p>
        </p:txBody>
      </p:sp>
      <p:pic>
        <p:nvPicPr>
          <p:cNvPr id="5" name="4 Marcador de contenido" descr="262 (FILEminimizer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772816"/>
            <a:ext cx="3017308" cy="4525962"/>
          </a:xfrm>
        </p:spPr>
      </p:pic>
      <p:pic>
        <p:nvPicPr>
          <p:cNvPr id="6" name="5 Marcador de contenido" descr="1100 (FILEminimizer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0" y="1412776"/>
            <a:ext cx="3849537" cy="2566358"/>
          </a:xfrm>
        </p:spPr>
      </p:pic>
      <p:pic>
        <p:nvPicPr>
          <p:cNvPr id="7" name="6 Imagen" descr="IMG_2322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4293096"/>
            <a:ext cx="3923928" cy="2354357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  Fête de la St pierre 2</a:t>
            </a:r>
            <a:endParaRPr lang="fr-MC" dirty="0"/>
          </a:p>
        </p:txBody>
      </p:sp>
      <p:pic>
        <p:nvPicPr>
          <p:cNvPr id="5" name="4 Marcador de contenido" descr="IMG_2746 (FILEminimizer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5138" y="2518569"/>
            <a:ext cx="4038600" cy="3028950"/>
          </a:xfrm>
        </p:spPr>
      </p:pic>
      <p:pic>
        <p:nvPicPr>
          <p:cNvPr id="6" name="5 Marcador de contenido" descr="IMG_2741 (FILEminimizer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76056" y="1700809"/>
            <a:ext cx="3606552" cy="2165624"/>
          </a:xfrm>
        </p:spPr>
      </p:pic>
      <p:pic>
        <p:nvPicPr>
          <p:cNvPr id="7" name="6 Imagen" descr="IMG_2819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4048" y="4149080"/>
            <a:ext cx="3739345" cy="2492896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 L’Art dans les rues</a:t>
            </a:r>
            <a:endParaRPr lang="fr-MC" dirty="0"/>
          </a:p>
        </p:txBody>
      </p:sp>
      <p:pic>
        <p:nvPicPr>
          <p:cNvPr id="5" name="4 Marcador de contenido" descr="00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04048" y="1556792"/>
            <a:ext cx="3672408" cy="4896544"/>
          </a:xfrm>
        </p:spPr>
      </p:pic>
      <p:pic>
        <p:nvPicPr>
          <p:cNvPr id="8" name="7 Marcador de contenido" descr="003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1484784"/>
            <a:ext cx="3672408" cy="4896544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        Insolite</a:t>
            </a:r>
            <a:endParaRPr lang="fr-MC" dirty="0"/>
          </a:p>
        </p:txBody>
      </p:sp>
      <p:pic>
        <p:nvPicPr>
          <p:cNvPr id="5" name="4 Marcador de contenido" descr="IMG_0029 (FILEminimizer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21478" y="2518568"/>
            <a:ext cx="4382260" cy="3286695"/>
          </a:xfrm>
        </p:spPr>
      </p:pic>
      <p:pic>
        <p:nvPicPr>
          <p:cNvPr id="6" name="5 Marcador de contenido" descr="IMGP8639 (FILEminimizer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171679" y="1770063"/>
            <a:ext cx="3007518" cy="4525962"/>
          </a:xfr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G_002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908720"/>
            <a:ext cx="8100392" cy="4860235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2913x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412776"/>
            <a:ext cx="8100392" cy="5157192"/>
          </a:xfrm>
          <a:prstGeom prst="rect">
            <a:avLst/>
          </a:prstGeo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    Vue de nuit</a:t>
            </a:r>
            <a:endParaRPr lang="fr-MC" dirty="0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 039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548680"/>
            <a:ext cx="8496944" cy="5671710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6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04664"/>
            <a:ext cx="8676456" cy="5758997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ctrTitle"/>
          </p:nvPr>
        </p:nvSpPr>
        <p:spPr>
          <a:xfrm>
            <a:off x="899592" y="4653136"/>
            <a:ext cx="7772400" cy="1975104"/>
          </a:xfrm>
        </p:spPr>
        <p:txBody>
          <a:bodyPr/>
          <a:lstStyle/>
          <a:p>
            <a:r>
              <a:rPr lang="fr-FR" dirty="0" smtClean="0"/>
              <a:t>     FIN DE LA VISITE</a:t>
            </a:r>
            <a:br>
              <a:rPr lang="fr-FR" dirty="0" smtClean="0"/>
            </a:br>
            <a:r>
              <a:rPr lang="fr-FR" dirty="0" smtClean="0"/>
              <a:t>  les photos ne sont pas</a:t>
            </a:r>
            <a:br>
              <a:rPr lang="fr-FR" dirty="0" smtClean="0"/>
            </a:br>
            <a:r>
              <a:rPr lang="fr-FR" dirty="0" smtClean="0"/>
              <a:t>     libres de droits</a:t>
            </a:r>
            <a:endParaRPr lang="fr-MC" dirty="0"/>
          </a:p>
        </p:txBody>
      </p:sp>
      <p:sp>
        <p:nvSpPr>
          <p:cNvPr id="4" name="3 Subtítulo"/>
          <p:cNvSpPr>
            <a:spLocks noGrp="1"/>
          </p:cNvSpPr>
          <p:nvPr>
            <p:ph type="subTitle" idx="1"/>
          </p:nvPr>
        </p:nvSpPr>
        <p:spPr>
          <a:xfrm>
            <a:off x="1331640" y="1340768"/>
            <a:ext cx="7355160" cy="2448272"/>
          </a:xfrm>
        </p:spPr>
        <p:txBody>
          <a:bodyPr>
            <a:normAutofit/>
          </a:bodyPr>
          <a:lstStyle/>
          <a:p>
            <a:endParaRPr lang="fr-FR" dirty="0" smtClean="0"/>
          </a:p>
          <a:p>
            <a:r>
              <a:rPr lang="fr-FR" dirty="0" smtClean="0"/>
              <a:t>                                          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                          </a:t>
            </a:r>
            <a:endParaRPr lang="fr-MC" dirty="0"/>
          </a:p>
        </p:txBody>
      </p:sp>
      <p:pic>
        <p:nvPicPr>
          <p:cNvPr id="6" name="5 Imagen" descr="009 (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548680"/>
            <a:ext cx="6012160" cy="4013117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Copyright 2013</a:t>
            </a:r>
            <a:endParaRPr lang="fr-MC" dirty="0"/>
          </a:p>
        </p:txBody>
      </p:sp>
    </p:spTree>
  </p:cSld>
  <p:clrMapOvr>
    <a:masterClrMapping/>
  </p:clrMapOvr>
  <p:transition spd="slow" advClick="0" advTm="3000">
    <p:wedg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2700912"/>
          </a:xfrm>
        </p:spPr>
        <p:txBody>
          <a:bodyPr/>
          <a:lstStyle/>
          <a:p>
            <a:pPr algn="ctr"/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Marie &amp; Thomas</a:t>
            </a:r>
            <a:endParaRPr lang="fr-MC" dirty="0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418</TotalTime>
  <Words>130</Words>
  <Application>Microsoft Office PowerPoint</Application>
  <PresentationFormat>Presentación en pantalla (4:3)</PresentationFormat>
  <Paragraphs>40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36</vt:i4>
      </vt:variant>
    </vt:vector>
  </HeadingPairs>
  <TitlesOfParts>
    <vt:vector size="37" baseType="lpstr">
      <vt:lpstr>Metro</vt:lpstr>
      <vt:lpstr>Diapositiva 1</vt:lpstr>
      <vt:lpstr> BIENVENU A                 SETE</vt:lpstr>
      <vt:lpstr>SETE Languedoc- Roussillon</vt:lpstr>
      <vt:lpstr>Son marché</vt:lpstr>
      <vt:lpstr>Le canal qui borde la ville</vt:lpstr>
      <vt:lpstr> Bateaux le long des quais</vt:lpstr>
      <vt:lpstr>   Un des ponts levis</vt:lpstr>
      <vt:lpstr>     Le Mont St Clair</vt:lpstr>
      <vt:lpstr>          Les quais</vt:lpstr>
      <vt:lpstr>    Pour les sportifs</vt:lpstr>
      <vt:lpstr>  Les ponts se lèvent 2 fois             par jour</vt:lpstr>
      <vt:lpstr>       Bateau promenade</vt:lpstr>
      <vt:lpstr>    Bateaux des pêcheurs</vt:lpstr>
      <vt:lpstr>  Beaucoup restent à quai</vt:lpstr>
      <vt:lpstr>        Les ferries</vt:lpstr>
      <vt:lpstr>      La pointe courte</vt:lpstr>
      <vt:lpstr>    Quartier des pêcheurs</vt:lpstr>
      <vt:lpstr>         Typique</vt:lpstr>
      <vt:lpstr>Les rues de la pointe courte</vt:lpstr>
      <vt:lpstr>         Dur labeur…</vt:lpstr>
      <vt:lpstr>    Le royaume des chats</vt:lpstr>
      <vt:lpstr>Ses Fêtes</vt:lpstr>
      <vt:lpstr>La Saint Louis</vt:lpstr>
      <vt:lpstr>  Vue du Mont Saint Clair</vt:lpstr>
      <vt:lpstr>       Un peu de détente</vt:lpstr>
      <vt:lpstr>Fête de La St Louis</vt:lpstr>
      <vt:lpstr>      Fête de la St pierre 2</vt:lpstr>
      <vt:lpstr>     L’Art dans les rues</vt:lpstr>
      <vt:lpstr>            Insolite</vt:lpstr>
      <vt:lpstr>Diapositiva 30</vt:lpstr>
      <vt:lpstr>        Vue de nuit</vt:lpstr>
      <vt:lpstr>Diapositiva 32</vt:lpstr>
      <vt:lpstr>Diapositiva 33</vt:lpstr>
      <vt:lpstr>     FIN DE LA VISITE   les photos ne sont pas      libres de droits</vt:lpstr>
      <vt:lpstr>Copyright 2013</vt:lpstr>
      <vt:lpstr> Marie &amp; Thomas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SETE Languedoc- Roussilon</dc:title>
  <dc:creator>DAD</dc:creator>
  <cp:lastModifiedBy>DAD</cp:lastModifiedBy>
  <cp:revision>50</cp:revision>
  <dcterms:created xsi:type="dcterms:W3CDTF">2013-03-04T13:54:19Z</dcterms:created>
  <dcterms:modified xsi:type="dcterms:W3CDTF">2013-03-07T09:23:42Z</dcterms:modified>
</cp:coreProperties>
</file>