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82" r:id="rId22"/>
    <p:sldId id="279" r:id="rId23"/>
    <p:sldId id="281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361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891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254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995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725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732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11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679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445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872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952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931CF-B24C-417A-9926-8497FDC13787}" type="datetimeFigureOut">
              <a:rPr lang="es-ES" smtClean="0"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6A09D-A1D8-4285-8065-90C365F4E5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59987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-32078"/>
            <a:ext cx="7920880" cy="6857999"/>
          </a:xfrm>
          <a:prstGeom prst="rect">
            <a:avLst/>
          </a:prstGeom>
        </p:spPr>
      </p:pic>
      <p:pic>
        <p:nvPicPr>
          <p:cNvPr id="4" name="rem - everybody hurts - everybody hurt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00392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76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3610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75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" y="377699"/>
            <a:ext cx="9144000" cy="614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1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08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5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8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2"/>
            <a:ext cx="673223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15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9"/>
            <a:ext cx="9143999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3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144000" cy="578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2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8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93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35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"/>
            <a:ext cx="95050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50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2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"/>
            <a:ext cx="68407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3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1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4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7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30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48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8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39"/>
            <a:ext cx="9144000" cy="648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99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71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2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1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37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5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0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8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2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"/>
            <a:ext cx="694826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66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1"/>
            <a:ext cx="914400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18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48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9"/>
            <a:ext cx="9324527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17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485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0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0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7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92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60649"/>
            <a:ext cx="9144000" cy="633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98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48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8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9218" y="6453336"/>
            <a:ext cx="157447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Handwriting" pitchFamily="66" charset="0"/>
              </a:rPr>
              <a:t>22-MARZO-2013</a:t>
            </a:r>
            <a:endParaRPr lang="es-ES" sz="1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388424" y="6453336"/>
            <a:ext cx="53893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Handwriting" pitchFamily="66" charset="0"/>
              </a:rPr>
              <a:t>END</a:t>
            </a:r>
            <a:endParaRPr lang="es-ES" sz="1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59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2</TotalTime>
  <Words>2</Words>
  <Application>Microsoft Office PowerPoint</Application>
  <PresentationFormat>Presentación en pantalla (4:3)</PresentationFormat>
  <Paragraphs>2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1" baseType="lpstr">
      <vt:lpstr>Presentación1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magda</dc:creator>
  <cp:lastModifiedBy>magda</cp:lastModifiedBy>
  <cp:revision>1</cp:revision>
  <dcterms:created xsi:type="dcterms:W3CDTF">2013-03-22T16:32:36Z</dcterms:created>
  <dcterms:modified xsi:type="dcterms:W3CDTF">2013-03-22T16:34:40Z</dcterms:modified>
</cp:coreProperties>
</file>