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3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5999E-E1EC-42B8-8DEC-421B8B5DC30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D8D05-8EBE-428B-8C98-617C880DE4A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B8783-3B40-4385-9E9E-88A5F99E7C4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DAB4EC-B3C6-4896-99AD-1D1AE57B023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70C74-800D-4E10-A4EA-E41FCC87939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6A35F4-05A9-43A0-85EE-E42638D877D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7AAAE-8768-46D2-8EC8-8EE5452F8C8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104CF-CE26-400A-A876-E990053AF3D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A1396-B6E5-43C3-82FE-F12F8FEF727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0691F-2968-46C3-9D63-C24C6C53CD7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EA73D1-EF29-4A34-9C2F-4EE02AE3C21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1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0E1997E0-10DB-41C6-96F4-EC6EF1FB78E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url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5288"/>
            <a:ext cx="9144000" cy="606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bresil_001.wav">
            <a:hlinkClick r:id="" action="ppaction://media"/>
          </p:cNvPr>
          <p:cNvPicPr>
            <a:picLocks noRot="1" noChangeAspect="1"/>
          </p:cNvPicPr>
          <p:nvPr>
            <a:wavAudioFile r:embed="rId1" name="bresil_001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url_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590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url_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url_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url_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-674688"/>
            <a:ext cx="5349875" cy="8785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url_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921375" cy="832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url_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2425"/>
            <a:ext cx="9144000" cy="721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url_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10044113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url_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171450"/>
            <a:ext cx="9577388" cy="705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url_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44751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url_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213" y="188913"/>
            <a:ext cx="9828213" cy="648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url_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44575" y="0"/>
            <a:ext cx="11304588" cy="708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14342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8</Words>
  <Application>Microsoft Office PowerPoint</Application>
  <PresentationFormat>Affichage à l'écran (4:3)</PresentationFormat>
  <Paragraphs>2</Paragraphs>
  <Slides>13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6" baseType="lpstr">
      <vt:lpstr>Arial</vt:lpstr>
      <vt:lpstr>Calibri</vt:lpstr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</vt:vector>
  </TitlesOfParts>
  <Company>PT Luxembourg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griot</dc:creator>
  <cp:lastModifiedBy>griot</cp:lastModifiedBy>
  <cp:revision>3</cp:revision>
  <dcterms:created xsi:type="dcterms:W3CDTF">2006-01-06T09:51:01Z</dcterms:created>
  <dcterms:modified xsi:type="dcterms:W3CDTF">2012-08-24T09:11:02Z</dcterms:modified>
</cp:coreProperties>
</file>