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8"/>
  </p:notesMasterIdLst>
  <p:sldIdLst>
    <p:sldId id="377" r:id="rId2"/>
    <p:sldId id="378" r:id="rId3"/>
    <p:sldId id="379" r:id="rId4"/>
    <p:sldId id="380" r:id="rId5"/>
    <p:sldId id="381" r:id="rId6"/>
    <p:sldId id="383" r:id="rId7"/>
    <p:sldId id="384" r:id="rId8"/>
    <p:sldId id="385" r:id="rId9"/>
    <p:sldId id="386" r:id="rId10"/>
    <p:sldId id="382" r:id="rId11"/>
    <p:sldId id="288" r:id="rId12"/>
    <p:sldId id="258" r:id="rId13"/>
    <p:sldId id="292" r:id="rId14"/>
    <p:sldId id="298" r:id="rId15"/>
    <p:sldId id="291" r:id="rId16"/>
    <p:sldId id="259" r:id="rId17"/>
    <p:sldId id="282" r:id="rId18"/>
    <p:sldId id="283" r:id="rId19"/>
    <p:sldId id="284" r:id="rId20"/>
    <p:sldId id="285" r:id="rId21"/>
    <p:sldId id="286" r:id="rId22"/>
    <p:sldId id="260" r:id="rId23"/>
    <p:sldId id="276" r:id="rId24"/>
    <p:sldId id="277" r:id="rId25"/>
    <p:sldId id="278" r:id="rId26"/>
    <p:sldId id="279" r:id="rId27"/>
    <p:sldId id="280" r:id="rId28"/>
    <p:sldId id="351" r:id="rId29"/>
    <p:sldId id="331" r:id="rId30"/>
    <p:sldId id="332" r:id="rId31"/>
    <p:sldId id="356" r:id="rId32"/>
    <p:sldId id="358" r:id="rId33"/>
    <p:sldId id="366" r:id="rId34"/>
    <p:sldId id="372" r:id="rId35"/>
    <p:sldId id="359" r:id="rId36"/>
    <p:sldId id="360" r:id="rId37"/>
    <p:sldId id="361" r:id="rId38"/>
    <p:sldId id="362" r:id="rId39"/>
    <p:sldId id="363" r:id="rId40"/>
    <p:sldId id="364" r:id="rId41"/>
    <p:sldId id="373" r:id="rId42"/>
    <p:sldId id="336" r:id="rId43"/>
    <p:sldId id="337" r:id="rId44"/>
    <p:sldId id="338" r:id="rId45"/>
    <p:sldId id="342" r:id="rId46"/>
    <p:sldId id="341" r:id="rId47"/>
    <p:sldId id="343" r:id="rId48"/>
    <p:sldId id="344" r:id="rId49"/>
    <p:sldId id="346" r:id="rId50"/>
    <p:sldId id="348" r:id="rId51"/>
    <p:sldId id="349" r:id="rId52"/>
    <p:sldId id="301" r:id="rId53"/>
    <p:sldId id="302" r:id="rId54"/>
    <p:sldId id="305" r:id="rId55"/>
    <p:sldId id="306" r:id="rId56"/>
    <p:sldId id="307" r:id="rId57"/>
    <p:sldId id="308" r:id="rId58"/>
    <p:sldId id="311" r:id="rId59"/>
    <p:sldId id="312" r:id="rId60"/>
    <p:sldId id="314" r:id="rId61"/>
    <p:sldId id="317" r:id="rId62"/>
    <p:sldId id="318" r:id="rId63"/>
    <p:sldId id="319" r:id="rId64"/>
    <p:sldId id="320" r:id="rId65"/>
    <p:sldId id="321" r:id="rId66"/>
    <p:sldId id="324" r:id="rId67"/>
    <p:sldId id="322" r:id="rId68"/>
    <p:sldId id="326" r:id="rId69"/>
    <p:sldId id="376" r:id="rId70"/>
    <p:sldId id="325" r:id="rId71"/>
    <p:sldId id="328" r:id="rId72"/>
    <p:sldId id="329" r:id="rId73"/>
    <p:sldId id="270" r:id="rId74"/>
    <p:sldId id="271" r:id="rId75"/>
    <p:sldId id="272" r:id="rId76"/>
    <p:sldId id="274" r:id="rId77"/>
    <p:sldId id="275" r:id="rId78"/>
    <p:sldId id="263" r:id="rId79"/>
    <p:sldId id="374" r:id="rId80"/>
    <p:sldId id="266" r:id="rId81"/>
    <p:sldId id="265" r:id="rId82"/>
    <p:sldId id="267" r:id="rId83"/>
    <p:sldId id="264" r:id="rId84"/>
    <p:sldId id="268" r:id="rId85"/>
    <p:sldId id="299" r:id="rId86"/>
    <p:sldId id="355" r:id="rId8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JPVgzteVi7xsko/cMMkcXg==" hashData="UUPkyNPzaqs/j+vKc8k9p7AjY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76" autoAdjust="0"/>
  </p:normalViewPr>
  <p:slideViewPr>
    <p:cSldViewPr>
      <p:cViewPr varScale="1">
        <p:scale>
          <a:sx n="105" d="100"/>
          <a:sy n="105" d="100"/>
        </p:scale>
        <p:origin x="-6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es-E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endParaRPr lang="es-ES" altLang="zh-TW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es-E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8CD457C8-8C42-43DA-92D3-D1E092BCDCD0}" type="slidenum">
              <a:rPr lang="zh-TW" altLang="es-ES"/>
              <a:pPr/>
              <a:t>‹#›</a:t>
            </a:fld>
            <a:endParaRPr lang="es-E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A48128-75E7-4023-807A-B6C7126DF086}" type="slidenum">
              <a:rPr lang="zh-TW" altLang="es-ES"/>
              <a:pPr/>
              <a:t>11</a:t>
            </a:fld>
            <a:endParaRPr lang="es-ES" altLang="zh-TW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3A1264-277E-4EB4-8592-3A66F3FFBEC4}" type="slidenum">
              <a:rPr lang="zh-TW" altLang="es-ES"/>
              <a:pPr/>
              <a:t>12</a:t>
            </a:fld>
            <a:endParaRPr lang="es-ES" altLang="zh-TW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36DA8A-6277-4B30-BD7F-713FF065F82C}" type="slidenum">
              <a:rPr lang="zh-TW" altLang="es-ES"/>
              <a:pPr/>
              <a:t>13</a:t>
            </a:fld>
            <a:endParaRPr lang="es-ES" altLang="zh-TW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E609B6-9A8E-455A-AA41-1698100A283D}" type="slidenum">
              <a:rPr lang="zh-TW" altLang="es-ES"/>
              <a:pPr/>
              <a:t>14</a:t>
            </a:fld>
            <a:endParaRPr lang="es-ES" altLang="zh-TW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A4E9CC-1D9F-4A28-921B-47345D7ED833}" type="slidenum">
              <a:rPr lang="zh-TW" altLang="es-ES"/>
              <a:pPr/>
              <a:t>15</a:t>
            </a:fld>
            <a:endParaRPr lang="es-ES" altLang="zh-TW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2A3AF8-53CE-47DD-A69C-4EE961EC4682}" type="slidenum">
              <a:rPr lang="zh-TW" altLang="es-ES"/>
              <a:pPr/>
              <a:t>16</a:t>
            </a:fld>
            <a:endParaRPr lang="es-ES" altLang="zh-TW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231883-6D20-4437-A5C4-B8443D36E829}" type="slidenum">
              <a:rPr lang="zh-TW" altLang="es-ES"/>
              <a:pPr/>
              <a:t>17</a:t>
            </a:fld>
            <a:endParaRPr lang="es-ES" altLang="zh-TW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C7FDE6-16F3-4738-89A3-AC9AB9E1DC15}" type="slidenum">
              <a:rPr lang="zh-TW" altLang="es-ES"/>
              <a:pPr/>
              <a:t>18</a:t>
            </a:fld>
            <a:endParaRPr lang="es-ES" altLang="zh-TW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3B3EE7-CE1D-4C4F-8175-3FF39669FF93}" type="slidenum">
              <a:rPr lang="zh-TW" altLang="es-ES"/>
              <a:pPr/>
              <a:t>19</a:t>
            </a:fld>
            <a:endParaRPr lang="es-ES" altLang="zh-TW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0D78F7-DF89-4A62-9C2D-5265DDA12EDE}" type="slidenum">
              <a:rPr lang="zh-TW" altLang="es-ES"/>
              <a:pPr/>
              <a:t>20</a:t>
            </a:fld>
            <a:endParaRPr lang="es-ES" altLang="zh-TW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D824C5-1B7A-47E6-9DB1-FD25D2E68160}" type="slidenum">
              <a:rPr lang="zh-TW" altLang="es-ES"/>
              <a:pPr/>
              <a:t>21</a:t>
            </a:fld>
            <a:endParaRPr lang="es-ES" altLang="zh-TW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E7307A-AB0D-4381-A3A3-65C9AC7C1E8B}" type="slidenum">
              <a:rPr lang="zh-TW" altLang="es-ES"/>
              <a:pPr/>
              <a:t>22</a:t>
            </a:fld>
            <a:endParaRPr lang="es-ES" altLang="zh-TW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E673B6-734B-4DB0-9B0B-A993807DDEB5}" type="slidenum">
              <a:rPr lang="zh-TW" altLang="es-ES"/>
              <a:pPr/>
              <a:t>23</a:t>
            </a:fld>
            <a:endParaRPr lang="es-ES" altLang="zh-TW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80C217-25F4-418C-85D9-60CF5FA03EB5}" type="slidenum">
              <a:rPr lang="zh-TW" altLang="es-ES"/>
              <a:pPr/>
              <a:t>24</a:t>
            </a:fld>
            <a:endParaRPr lang="es-ES" altLang="zh-TW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1254EF-352E-4CE8-9678-449D86F78492}" type="slidenum">
              <a:rPr lang="zh-TW" altLang="es-ES"/>
              <a:pPr/>
              <a:t>25</a:t>
            </a:fld>
            <a:endParaRPr lang="es-ES" altLang="zh-TW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1E2CF6-3716-4AB7-929A-50B67F09D4F9}" type="slidenum">
              <a:rPr lang="zh-TW" altLang="es-ES"/>
              <a:pPr/>
              <a:t>26</a:t>
            </a:fld>
            <a:endParaRPr lang="es-ES" altLang="zh-TW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A93F76-AAC4-4B09-80A2-A8B7E1FC8A0D}" type="slidenum">
              <a:rPr lang="zh-TW" altLang="es-ES"/>
              <a:pPr/>
              <a:t>27</a:t>
            </a:fld>
            <a:endParaRPr lang="es-ES" altLang="zh-TW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0E2EB-415A-4463-AB06-9F33CCD255B0}" type="slidenum">
              <a:rPr lang="zh-TW" altLang="es-ES"/>
              <a:pPr/>
              <a:t>28</a:t>
            </a:fld>
            <a:endParaRPr lang="es-ES" altLang="zh-TW"/>
          </a:p>
        </p:txBody>
      </p:sp>
      <p:sp>
        <p:nvSpPr>
          <p:cNvPr id="198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877773-6FAE-45C6-BC87-433E3944633C}" type="slidenum">
              <a:rPr lang="zh-TW" altLang="es-ES"/>
              <a:pPr/>
              <a:t>29</a:t>
            </a:fld>
            <a:endParaRPr lang="es-ES" altLang="zh-TW"/>
          </a:p>
        </p:txBody>
      </p:sp>
      <p:sp>
        <p:nvSpPr>
          <p:cNvPr id="157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9EC521-833B-4C4A-85D2-13D010A02BB8}" type="slidenum">
              <a:rPr lang="zh-TW" altLang="es-ES"/>
              <a:pPr/>
              <a:t>30</a:t>
            </a:fld>
            <a:endParaRPr lang="es-ES" altLang="zh-TW"/>
          </a:p>
        </p:txBody>
      </p:sp>
      <p:sp>
        <p:nvSpPr>
          <p:cNvPr id="159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784E1C-8867-40C6-A07C-448259A999A0}" type="slidenum">
              <a:rPr lang="zh-TW" altLang="es-ES"/>
              <a:pPr/>
              <a:t>31</a:t>
            </a:fld>
            <a:endParaRPr lang="es-ES" altLang="zh-TW"/>
          </a:p>
        </p:txBody>
      </p:sp>
      <p:sp>
        <p:nvSpPr>
          <p:cNvPr id="208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A5375-6F43-46F2-AF0C-7F47B1756518}" type="slidenum">
              <a:rPr lang="zh-TW" altLang="es-ES"/>
              <a:pPr/>
              <a:t>32</a:t>
            </a:fld>
            <a:endParaRPr lang="es-ES" altLang="zh-TW"/>
          </a:p>
        </p:txBody>
      </p:sp>
      <p:sp>
        <p:nvSpPr>
          <p:cNvPr id="215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258958-8F0C-447D-8438-A3D77531761A}" type="slidenum">
              <a:rPr lang="zh-TW" altLang="es-ES"/>
              <a:pPr/>
              <a:t>33</a:t>
            </a:fld>
            <a:endParaRPr lang="es-ES" altLang="zh-TW"/>
          </a:p>
        </p:txBody>
      </p:sp>
      <p:sp>
        <p:nvSpPr>
          <p:cNvPr id="235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5DB712-30A2-4EDD-B4F8-A9E8DABAE098}" type="slidenum">
              <a:rPr lang="zh-TW" altLang="es-ES"/>
              <a:pPr/>
              <a:t>34</a:t>
            </a:fld>
            <a:endParaRPr lang="es-ES" altLang="zh-TW"/>
          </a:p>
        </p:txBody>
      </p:sp>
      <p:sp>
        <p:nvSpPr>
          <p:cNvPr id="251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73FBE5-4151-4307-803D-A5FB926BB8C8}" type="slidenum">
              <a:rPr lang="zh-TW" altLang="es-ES"/>
              <a:pPr/>
              <a:t>35</a:t>
            </a:fld>
            <a:endParaRPr lang="es-ES" altLang="zh-TW"/>
          </a:p>
        </p:txBody>
      </p:sp>
      <p:sp>
        <p:nvSpPr>
          <p:cNvPr id="221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CEEFE4-CE79-40AB-BE80-F8AD85B4E565}" type="slidenum">
              <a:rPr lang="zh-TW" altLang="es-ES"/>
              <a:pPr/>
              <a:t>36</a:t>
            </a:fld>
            <a:endParaRPr lang="es-ES" altLang="zh-TW"/>
          </a:p>
        </p:txBody>
      </p:sp>
      <p:sp>
        <p:nvSpPr>
          <p:cNvPr id="223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53AD0-7211-49A2-8BDD-61F8B0C7CF94}" type="slidenum">
              <a:rPr lang="zh-TW" altLang="es-ES"/>
              <a:pPr/>
              <a:t>37</a:t>
            </a:fld>
            <a:endParaRPr lang="es-ES" altLang="zh-TW"/>
          </a:p>
        </p:txBody>
      </p:sp>
      <p:sp>
        <p:nvSpPr>
          <p:cNvPr id="225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03B9DE-F6A3-457B-BD36-E7DB1C42572F}" type="slidenum">
              <a:rPr lang="zh-TW" altLang="es-ES"/>
              <a:pPr/>
              <a:t>38</a:t>
            </a:fld>
            <a:endParaRPr lang="es-ES" altLang="zh-TW"/>
          </a:p>
        </p:txBody>
      </p:sp>
      <p:sp>
        <p:nvSpPr>
          <p:cNvPr id="227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7CDC6E-4FA8-487E-9A4C-D3B3FB3D7B3F}" type="slidenum">
              <a:rPr lang="zh-TW" altLang="es-ES"/>
              <a:pPr/>
              <a:t>39</a:t>
            </a:fld>
            <a:endParaRPr lang="es-ES" altLang="zh-TW"/>
          </a:p>
        </p:txBody>
      </p:sp>
      <p:sp>
        <p:nvSpPr>
          <p:cNvPr id="229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CE52D4-E2A4-4DA2-B2F4-39729ED0D9AD}" type="slidenum">
              <a:rPr lang="zh-TW" altLang="es-ES"/>
              <a:pPr/>
              <a:t>40</a:t>
            </a:fld>
            <a:endParaRPr lang="es-ES" altLang="zh-TW"/>
          </a:p>
        </p:txBody>
      </p:sp>
      <p:sp>
        <p:nvSpPr>
          <p:cNvPr id="231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83A82E-EA87-4FA4-B79B-884FFA52E254}" type="slidenum">
              <a:rPr lang="zh-TW" altLang="es-ES"/>
              <a:pPr/>
              <a:t>41</a:t>
            </a:fld>
            <a:endParaRPr lang="es-ES" altLang="zh-TW"/>
          </a:p>
        </p:txBody>
      </p:sp>
      <p:sp>
        <p:nvSpPr>
          <p:cNvPr id="253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F7D565-7750-43AE-ADD9-F3005835CAE4}" type="slidenum">
              <a:rPr lang="zh-TW" altLang="es-ES"/>
              <a:pPr/>
              <a:t>42</a:t>
            </a:fld>
            <a:endParaRPr lang="es-ES" altLang="zh-TW"/>
          </a:p>
        </p:txBody>
      </p:sp>
      <p:sp>
        <p:nvSpPr>
          <p:cNvPr id="167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A784A0-4062-49C3-9CEB-9D34100942B8}" type="slidenum">
              <a:rPr lang="zh-TW" altLang="es-ES"/>
              <a:pPr/>
              <a:t>43</a:t>
            </a:fld>
            <a:endParaRPr lang="es-ES" altLang="zh-TW"/>
          </a:p>
        </p:txBody>
      </p:sp>
      <p:sp>
        <p:nvSpPr>
          <p:cNvPr id="169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34B5CF-C396-4B2A-AA96-72E31CE679BF}" type="slidenum">
              <a:rPr lang="zh-TW" altLang="es-ES"/>
              <a:pPr/>
              <a:t>44</a:t>
            </a:fld>
            <a:endParaRPr lang="es-ES" altLang="zh-TW"/>
          </a:p>
        </p:txBody>
      </p:sp>
      <p:sp>
        <p:nvSpPr>
          <p:cNvPr id="172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9FFBC8-4A88-494B-8E4D-75804C7D5DA2}" type="slidenum">
              <a:rPr lang="zh-TW" altLang="es-ES"/>
              <a:pPr/>
              <a:t>45</a:t>
            </a:fld>
            <a:endParaRPr lang="es-ES" altLang="zh-TW"/>
          </a:p>
        </p:txBody>
      </p:sp>
      <p:sp>
        <p:nvSpPr>
          <p:cNvPr id="180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BD9D99-BCF3-4F0F-B0C6-70CFE9E2F83D}" type="slidenum">
              <a:rPr lang="zh-TW" altLang="es-ES"/>
              <a:pPr/>
              <a:t>46</a:t>
            </a:fld>
            <a:endParaRPr lang="es-ES" altLang="zh-TW"/>
          </a:p>
        </p:txBody>
      </p:sp>
      <p:sp>
        <p:nvSpPr>
          <p:cNvPr id="178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A70A8B-5198-412A-A150-4D05CF3F9EFF}" type="slidenum">
              <a:rPr lang="zh-TW" altLang="es-ES"/>
              <a:pPr/>
              <a:t>47</a:t>
            </a:fld>
            <a:endParaRPr lang="es-ES" altLang="zh-TW"/>
          </a:p>
        </p:txBody>
      </p:sp>
      <p:sp>
        <p:nvSpPr>
          <p:cNvPr id="182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AB1678-A0B1-4915-9A30-0E406C20B8F7}" type="slidenum">
              <a:rPr lang="zh-TW" altLang="es-ES"/>
              <a:pPr/>
              <a:t>48</a:t>
            </a:fld>
            <a:endParaRPr lang="es-ES" altLang="zh-TW"/>
          </a:p>
        </p:txBody>
      </p:sp>
      <p:sp>
        <p:nvSpPr>
          <p:cNvPr id="184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588C16-EB42-4212-9381-BF20FDB43A5D}" type="slidenum">
              <a:rPr lang="zh-TW" altLang="es-ES"/>
              <a:pPr/>
              <a:t>49</a:t>
            </a:fld>
            <a:endParaRPr lang="es-ES" altLang="zh-TW"/>
          </a:p>
        </p:txBody>
      </p:sp>
      <p:sp>
        <p:nvSpPr>
          <p:cNvPr id="188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9CF51A-59E3-419E-A32F-6D186D6AA214}" type="slidenum">
              <a:rPr lang="zh-TW" altLang="es-ES"/>
              <a:pPr/>
              <a:t>50</a:t>
            </a:fld>
            <a:endParaRPr lang="es-ES" altLang="zh-TW"/>
          </a:p>
        </p:txBody>
      </p:sp>
      <p:sp>
        <p:nvSpPr>
          <p:cNvPr id="192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4C70DF-70CE-4406-919F-AEB4D07DAD56}" type="slidenum">
              <a:rPr lang="zh-TW" altLang="es-ES"/>
              <a:pPr/>
              <a:t>51</a:t>
            </a:fld>
            <a:endParaRPr lang="es-ES" altLang="zh-TW"/>
          </a:p>
        </p:txBody>
      </p:sp>
      <p:sp>
        <p:nvSpPr>
          <p:cNvPr id="194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3F0C01-9CE8-4501-A411-97FF37326BCE}" type="slidenum">
              <a:rPr lang="zh-TW" altLang="es-ES"/>
              <a:pPr/>
              <a:t>52</a:t>
            </a:fld>
            <a:endParaRPr lang="es-ES" altLang="zh-TW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33CA7D-AB1E-4B7B-8639-26E0018E161A}" type="slidenum">
              <a:rPr lang="zh-TW" altLang="es-ES"/>
              <a:pPr/>
              <a:t>53</a:t>
            </a:fld>
            <a:endParaRPr lang="es-ES" altLang="zh-TW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65394F-09E4-4325-9569-DE2D4AFA3F7D}" type="slidenum">
              <a:rPr lang="zh-TW" altLang="es-ES"/>
              <a:pPr/>
              <a:t>54</a:t>
            </a:fld>
            <a:endParaRPr lang="es-ES" altLang="zh-TW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1E9F5E-F5E8-4F0B-9158-5B4CB92EC4C8}" type="slidenum">
              <a:rPr lang="zh-TW" altLang="es-ES"/>
              <a:pPr/>
              <a:t>55</a:t>
            </a:fld>
            <a:endParaRPr lang="es-ES" altLang="zh-TW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A37356-407C-45A3-A380-A95888178969}" type="slidenum">
              <a:rPr lang="zh-TW" altLang="es-ES"/>
              <a:pPr/>
              <a:t>56</a:t>
            </a:fld>
            <a:endParaRPr lang="es-ES" altLang="zh-TW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EE5D8B-18C0-4641-8062-6FF2AC651CC9}" type="slidenum">
              <a:rPr lang="zh-TW" altLang="es-ES"/>
              <a:pPr/>
              <a:t>57</a:t>
            </a:fld>
            <a:endParaRPr lang="es-ES" altLang="zh-TW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AB4ACD-6F4B-49F5-9831-EC6191D6A259}" type="slidenum">
              <a:rPr lang="zh-TW" altLang="es-ES"/>
              <a:pPr/>
              <a:t>58</a:t>
            </a:fld>
            <a:endParaRPr lang="es-ES" altLang="zh-TW"/>
          </a:p>
        </p:txBody>
      </p:sp>
      <p:sp>
        <p:nvSpPr>
          <p:cNvPr id="1167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6F3003-8639-4802-94AA-7EA6A67FF794}" type="slidenum">
              <a:rPr lang="zh-TW" altLang="es-ES"/>
              <a:pPr/>
              <a:t>59</a:t>
            </a:fld>
            <a:endParaRPr lang="es-ES" altLang="zh-TW"/>
          </a:p>
        </p:txBody>
      </p:sp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B62A58-A9D1-4A39-A5C8-CFB335FE6402}" type="slidenum">
              <a:rPr lang="zh-TW" altLang="es-ES"/>
              <a:pPr/>
              <a:t>60</a:t>
            </a:fld>
            <a:endParaRPr lang="es-ES" altLang="zh-TW"/>
          </a:p>
        </p:txBody>
      </p:sp>
      <p:sp>
        <p:nvSpPr>
          <p:cNvPr id="122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6D2979-678F-47FA-8B8A-5CF50FE800AF}" type="slidenum">
              <a:rPr lang="zh-TW" altLang="es-ES"/>
              <a:pPr/>
              <a:t>61</a:t>
            </a:fld>
            <a:endParaRPr lang="es-ES" altLang="zh-TW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2F644D-BAA2-4296-8766-F454D346D297}" type="slidenum">
              <a:rPr lang="zh-TW" altLang="es-ES"/>
              <a:pPr/>
              <a:t>62</a:t>
            </a:fld>
            <a:endParaRPr lang="es-ES" altLang="zh-TW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09B864-5F8C-4C35-864B-1832C508D7F0}" type="slidenum">
              <a:rPr lang="zh-TW" altLang="es-ES"/>
              <a:pPr/>
              <a:t>63</a:t>
            </a:fld>
            <a:endParaRPr lang="es-ES" altLang="zh-TW"/>
          </a:p>
        </p:txBody>
      </p:sp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413F3F-D281-46D7-9728-DC5B275D7C60}" type="slidenum">
              <a:rPr lang="zh-TW" altLang="es-ES"/>
              <a:pPr/>
              <a:t>64</a:t>
            </a:fld>
            <a:endParaRPr lang="es-ES" altLang="zh-TW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F64BD-DEB3-48AC-890E-2A72142D4EDC}" type="slidenum">
              <a:rPr lang="zh-TW" altLang="es-ES"/>
              <a:pPr/>
              <a:t>65</a:t>
            </a:fld>
            <a:endParaRPr lang="es-ES" altLang="zh-TW"/>
          </a:p>
        </p:txBody>
      </p:sp>
      <p:sp>
        <p:nvSpPr>
          <p:cNvPr id="137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5519C7-0C2E-4BB9-AFB9-766A8A4DF0E1}" type="slidenum">
              <a:rPr lang="zh-TW" altLang="es-ES"/>
              <a:pPr/>
              <a:t>66</a:t>
            </a:fld>
            <a:endParaRPr lang="es-ES" altLang="zh-TW"/>
          </a:p>
        </p:txBody>
      </p:sp>
      <p:sp>
        <p:nvSpPr>
          <p:cNvPr id="143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FB5DBE-9ABB-4461-B526-838020DB7B1B}" type="slidenum">
              <a:rPr lang="zh-TW" altLang="es-ES"/>
              <a:pPr/>
              <a:t>67</a:t>
            </a:fld>
            <a:endParaRPr lang="es-ES" altLang="zh-TW"/>
          </a:p>
        </p:txBody>
      </p:sp>
      <p:sp>
        <p:nvSpPr>
          <p:cNvPr id="139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1DDCA9-DF39-46FE-9198-DA3A2AFB69DE}" type="slidenum">
              <a:rPr lang="zh-TW" altLang="es-ES"/>
              <a:pPr/>
              <a:t>68</a:t>
            </a:fld>
            <a:endParaRPr lang="es-ES" altLang="zh-TW"/>
          </a:p>
        </p:txBody>
      </p:sp>
      <p:sp>
        <p:nvSpPr>
          <p:cNvPr id="147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A6ED88-4FEC-4B5B-944B-40AA291FBCB4}" type="slidenum">
              <a:rPr lang="zh-TW" altLang="es-ES"/>
              <a:pPr/>
              <a:t>69</a:t>
            </a:fld>
            <a:endParaRPr lang="es-ES" altLang="zh-TW"/>
          </a:p>
        </p:txBody>
      </p:sp>
      <p:sp>
        <p:nvSpPr>
          <p:cNvPr id="260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92749F-961E-43C8-BCF6-316910C9D976}" type="slidenum">
              <a:rPr lang="zh-TW" altLang="es-ES"/>
              <a:pPr/>
              <a:t>70</a:t>
            </a:fld>
            <a:endParaRPr lang="es-ES" altLang="zh-TW"/>
          </a:p>
        </p:txBody>
      </p:sp>
      <p:sp>
        <p:nvSpPr>
          <p:cNvPr id="145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D90FD3-A9A7-4D37-B626-F1D5C78186A6}" type="slidenum">
              <a:rPr lang="zh-TW" altLang="es-ES"/>
              <a:pPr/>
              <a:t>71</a:t>
            </a:fld>
            <a:endParaRPr lang="es-ES" altLang="zh-TW"/>
          </a:p>
        </p:txBody>
      </p:sp>
      <p:sp>
        <p:nvSpPr>
          <p:cNvPr id="151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EB81D5-3950-4A1C-9394-DDFD185F5902}" type="slidenum">
              <a:rPr lang="zh-TW" altLang="es-ES"/>
              <a:pPr/>
              <a:t>72</a:t>
            </a:fld>
            <a:endParaRPr lang="es-ES" altLang="zh-TW"/>
          </a:p>
        </p:txBody>
      </p:sp>
      <p:sp>
        <p:nvSpPr>
          <p:cNvPr id="153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0ABC0D-867C-4894-80D4-13E1804D92F6}" type="slidenum">
              <a:rPr lang="zh-TW" altLang="es-ES"/>
              <a:pPr/>
              <a:t>73</a:t>
            </a:fld>
            <a:endParaRPr lang="es-ES" altLang="zh-TW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B7B7B1-CD6A-4C16-B50B-F49A87E18E2A}" type="slidenum">
              <a:rPr lang="zh-TW" altLang="es-ES"/>
              <a:pPr/>
              <a:t>74</a:t>
            </a:fld>
            <a:endParaRPr lang="es-ES" altLang="zh-TW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8035E6-4B53-43A7-8443-BBE8158AF70C}" type="slidenum">
              <a:rPr lang="zh-TW" altLang="es-ES"/>
              <a:pPr/>
              <a:t>75</a:t>
            </a:fld>
            <a:endParaRPr lang="es-ES" altLang="zh-TW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6D1F10-3079-4E38-8896-0A1171B97E36}" type="slidenum">
              <a:rPr lang="zh-TW" altLang="es-ES"/>
              <a:pPr/>
              <a:t>76</a:t>
            </a:fld>
            <a:endParaRPr lang="es-ES" altLang="zh-TW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21AB8C-0AD7-4F77-B577-026C0C7BC2E8}" type="slidenum">
              <a:rPr lang="zh-TW" altLang="es-ES"/>
              <a:pPr/>
              <a:t>77</a:t>
            </a:fld>
            <a:endParaRPr lang="es-ES" altLang="zh-TW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4105D3-8548-4819-8C60-D254E58B811D}" type="slidenum">
              <a:rPr lang="zh-TW" altLang="es-ES"/>
              <a:pPr/>
              <a:t>78</a:t>
            </a:fld>
            <a:endParaRPr lang="es-ES" altLang="zh-TW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B8867A-F11D-41B7-8305-8EE7EC130E53}" type="slidenum">
              <a:rPr lang="zh-TW" altLang="es-ES"/>
              <a:pPr/>
              <a:t>79</a:t>
            </a:fld>
            <a:endParaRPr lang="es-ES" altLang="zh-TW"/>
          </a:p>
        </p:txBody>
      </p:sp>
      <p:sp>
        <p:nvSpPr>
          <p:cNvPr id="2560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A303D4-AF1B-48B1-95D6-5487EA80ECC5}" type="slidenum">
              <a:rPr lang="zh-TW" altLang="es-ES"/>
              <a:pPr/>
              <a:t>80</a:t>
            </a:fld>
            <a:endParaRPr lang="es-ES" altLang="zh-TW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570ECE-12FD-4998-9F6C-F2B3EE5F145E}" type="slidenum">
              <a:rPr lang="zh-TW" altLang="es-ES"/>
              <a:pPr/>
              <a:t>81</a:t>
            </a:fld>
            <a:endParaRPr lang="es-ES" altLang="zh-TW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B7EFA8-C6AC-4632-9BA0-39FE2028F86F}" type="slidenum">
              <a:rPr lang="zh-TW" altLang="es-ES"/>
              <a:pPr/>
              <a:t>82</a:t>
            </a:fld>
            <a:endParaRPr lang="es-ES" altLang="zh-TW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109D09-0E87-455A-875D-D22D190D9D36}" type="slidenum">
              <a:rPr lang="zh-TW" altLang="es-ES"/>
              <a:pPr/>
              <a:t>83</a:t>
            </a:fld>
            <a:endParaRPr lang="es-ES" altLang="zh-TW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1B8812-61BE-4B22-86D7-AE1ED8EBE832}" type="slidenum">
              <a:rPr lang="zh-TW" altLang="es-ES"/>
              <a:pPr/>
              <a:t>84</a:t>
            </a:fld>
            <a:endParaRPr lang="es-ES" altLang="zh-TW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046251-4282-401A-A894-E51D83547EBB}" type="slidenum">
              <a:rPr lang="zh-TW" altLang="es-ES"/>
              <a:pPr/>
              <a:t>85</a:t>
            </a:fld>
            <a:endParaRPr lang="es-ES" altLang="zh-TW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6844C4-D2F0-466C-92F8-C2E27FB3AD9B}" type="slidenum">
              <a:rPr lang="zh-TW" altLang="es-ES"/>
              <a:pPr/>
              <a:t>86</a:t>
            </a:fld>
            <a:endParaRPr lang="es-ES" altLang="zh-TW"/>
          </a:p>
        </p:txBody>
      </p:sp>
      <p:sp>
        <p:nvSpPr>
          <p:cNvPr id="206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B6BC9-5BF9-4542-82E1-A1482B1630D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D0F8A-B9DD-4409-87A0-B35BD691D623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B4EB5-7A48-4800-8F76-68B1F1504B41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BBF0B-19FB-4083-93D3-0F1C69799150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02600-DECE-4B20-8511-C53AC0E8E95F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035DB-B2C1-4881-A626-E7D681BBF97E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77427-5434-4DD4-9A20-3F63F58BCC7D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EDEB3-4F5D-414B-A232-F77530701433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9BDD8B-EA71-4AE3-B6DB-2C84353B115B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2241A-A150-4156-A12F-8F1E1FAC69D4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C938A0-AEC7-42E3-BB09-E537DE28F312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 advTm="6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81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281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281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CE1F5A-E78F-4975-A1E1-F842B753BE20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zoom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bg1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bg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bg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bg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bg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bg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bg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bg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igfun.b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28" name="Picture 12" descr="horn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-26988"/>
            <a:ext cx="6769100" cy="6884988"/>
          </a:xfrm>
          <a:prstGeom prst="rect">
            <a:avLst/>
          </a:prstGeom>
          <a:noFill/>
        </p:spPr>
      </p:pic>
      <p:sp>
        <p:nvSpPr>
          <p:cNvPr id="265222" name="Text Box 6"/>
          <p:cNvSpPr txBox="1">
            <a:spLocks noChangeArrowheads="1"/>
          </p:cNvSpPr>
          <p:nvPr/>
        </p:nvSpPr>
        <p:spPr bwMode="auto">
          <a:xfrm>
            <a:off x="468313" y="836613"/>
            <a:ext cx="8353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/>
            <a:r>
              <a:rPr kumimoji="0" lang="en-US" altLang="zh-TW" sz="4000" dirty="0">
                <a:solidFill>
                  <a:srgbClr val="FF0000"/>
                </a:solidFill>
                <a:latin typeface="Comic Sans MS" pitchFamily="66" charset="0"/>
              </a:rPr>
              <a:t>El </a:t>
            </a:r>
            <a:r>
              <a:rPr kumimoji="0" lang="en-US" altLang="zh-TW" sz="4000" dirty="0" err="1">
                <a:solidFill>
                  <a:srgbClr val="FF0000"/>
                </a:solidFill>
                <a:latin typeface="Comic Sans MS" pitchFamily="66" charset="0"/>
              </a:rPr>
              <a:t>fotógrafo</a:t>
            </a:r>
            <a:r>
              <a:rPr kumimoji="0" lang="en-US" altLang="zh-TW" sz="4000" dirty="0">
                <a:solidFill>
                  <a:srgbClr val="FF0000"/>
                </a:solidFill>
                <a:latin typeface="Comic Sans MS" pitchFamily="66" charset="0"/>
              </a:rPr>
              <a:t> Chris </a:t>
            </a:r>
            <a:r>
              <a:rPr kumimoji="0" lang="en-US" altLang="zh-TW" sz="4000" dirty="0" err="1">
                <a:solidFill>
                  <a:srgbClr val="FF0000"/>
                </a:solidFill>
                <a:latin typeface="Comic Sans MS" pitchFamily="66" charset="0"/>
              </a:rPr>
              <a:t>Hondros</a:t>
            </a:r>
            <a:endParaRPr kumimoji="0" lang="fr-FR" altLang="zh-TW" sz="4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5223" name="Text Box 7"/>
          <p:cNvSpPr txBox="1">
            <a:spLocks noChangeArrowheads="1"/>
          </p:cNvSpPr>
          <p:nvPr/>
        </p:nvSpPr>
        <p:spPr bwMode="auto">
          <a:xfrm>
            <a:off x="3851275" y="5589588"/>
            <a:ext cx="403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/>
            <a:r>
              <a:rPr kumimoji="0" lang="en-US" altLang="zh-TW" sz="24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Avance automático</a:t>
            </a:r>
            <a:endParaRPr kumimoji="0" lang="fr-FR" altLang="zh-TW" sz="2200" b="1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265224" name="Text Box 8"/>
          <p:cNvSpPr txBox="1">
            <a:spLocks noChangeArrowheads="1"/>
          </p:cNvSpPr>
          <p:nvPr/>
        </p:nvSpPr>
        <p:spPr bwMode="auto">
          <a:xfrm>
            <a:off x="3995738" y="3716338"/>
            <a:ext cx="35988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0" lang="fr-FR" altLang="zh-TW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Música: House of the Rising Sun</a:t>
            </a:r>
          </a:p>
          <a:p>
            <a:r>
              <a:rPr kumimoji="0" lang="fr-FR" altLang="zh-TW">
                <a:solidFill>
                  <a:srgbClr val="FF0000"/>
                </a:solidFill>
                <a:latin typeface="Comic Sans MS" pitchFamily="66" charset="0"/>
                <a:ea typeface="標楷體" pitchFamily="65" charset="-120"/>
                <a:cs typeface="Arial" charset="0"/>
              </a:rPr>
              <a:t>Canta:Bob Dylan</a:t>
            </a:r>
          </a:p>
        </p:txBody>
      </p:sp>
      <p:pic>
        <p:nvPicPr>
          <p:cNvPr id="9" name="Picture 8" descr="Luidspreker (animate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237312"/>
            <a:ext cx="762000" cy="4762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  <p:sndAc>
      <p:stSnd loop="1">
        <p:snd r:embed="rId2" name="Bob Dylan- House of the Rising Su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65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2" grpId="0"/>
      <p:bldP spid="265222" grpId="1"/>
      <p:bldP spid="2652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6" name="Picture 6" descr="rdn_4dafcbf1cff5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9" name="Picture 3" descr="rdn_4dafcbf1736f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5" name="Picture 3" descr="rdn_4dafcbf21f32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1" name="Picture 3" descr="rdn_4dafcbf27139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048750" cy="5976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7" name="Picture 3" descr="rdn_4dafceecb9ef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04875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3" name="Picture 3" descr="rdn_4dafd8e899a5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04875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9" name="Picture 3" descr="rdn_4dafd8e7df78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04875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5" name="Picture 3" descr="rdn_4dafd92f41e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04875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7" name="Picture 3" descr="xes_baa86b82d05d6d4ff752cd1870f7e15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039225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2" name="Picture 4" descr="hondros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80" name="Picture 12" descr="hondros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4" name="Picture 4" descr="afghanistan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642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9092" name="Picture 4" descr="afghanistan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4756" name="Picture 4" descr="hondros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76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28" name="Picture 12" descr="hondros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65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4" name="Picture 4" descr="hondros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22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2" name="Picture 4" descr="hondros0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27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20" name="Picture 4" descr="hondros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8" name="Picture 4" descr="hondros0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6" name="Picture 4" descr="hondros0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214313"/>
            <a:ext cx="9109075" cy="63166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76" name="Picture 12" descr="hondros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6" name="Picture 4" descr="hondros0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4" name="Picture 4" descr="hondros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2" name="Picture 4" descr="hondros0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775" y="423863"/>
            <a:ext cx="8997950" cy="5957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80" name="Picture 4" descr="hondros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46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8" name="Picture 4" descr="hondros0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150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7636" name="Picture 4" descr="hondros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6075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6676" name="Picture 4" descr="getty_m4_5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8724" name="Picture 4" descr="Heroes-of-Photography-Chris-Hondros-A-U_S_-Marin_gallery_m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7876" name="Picture 4" descr="afghan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4020" name="Picture 4" descr="1015pod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4500" name="Picture 4" descr="afghan_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0884" name="Picture 4" descr="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9144000" cy="5772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4" name="Picture 4" descr="light05_163558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9144000" cy="568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2212" name="Picture 4" descr="sept11_anniv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260350"/>
            <a:ext cx="9109075" cy="6410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4260" name="Picture 4" descr="911%20add%2010-thumb-700x4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323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6308" name="Picture 4" descr="sept11_anniv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8356" name="Picture 4" descr="sept-11--09-thumb-700x4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27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0404" name="Picture 4" descr="0109pod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404813"/>
            <a:ext cx="9105900" cy="6132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2932" name="Picture 4" descr="cuba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7" name="Picture 5" descr="cuba_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6916" name="Picture 4" descr="afghan_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144463"/>
            <a:ext cx="1524000" cy="1006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4" name="Picture 4" descr="cuba_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0"/>
            <a:ext cx="5832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1012" name="Picture 4" descr="cuba_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4" name="Picture 4" descr="cuba_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7156" name="Picture 4" descr="20DETAINEE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1252" name="Picture 4" descr="pakistan_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3300" name="Picture 4" descr="afghan_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42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7396" name="Picture 4" descr="pakistan_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1492" name="Picture 4" descr="pakistan_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0" name="Picture 4" descr="pakistan_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bk_mkt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7284" name="Picture 4" descr="carcult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carcult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5476" name="Picture 4" descr="carcult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76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7524" name="Picture 4" descr="bk_mkt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9572" name="Picture 4" descr="bk_mkt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5716" name="Picture 4" descr="bk_mkt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7764" name="Picture 4" descr="bk_mkt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1860" name="Picture 4" descr="aids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275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8004" name="Picture 4" descr="1103pod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207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0052" name="Picture 4" descr="0805pod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2100" name="Picture 4" descr="0710pod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4148" name="Picture 4" descr="0515pod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6196" name="Picture 4" descr="0505pod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2340" name="Picture 4" descr="1126pod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8244" name="Picture 4" descr="0313pod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6436" name="Picture 4" descr="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9076" name="Picture 4" descr="inaug2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8" name="Picture 4" descr="par-chris-hond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us_troops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2580" name="Picture 4" descr="us_troops_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8" name="Picture 4" descr="hondros0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6" name="Picture 4" descr="hondros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15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4" name="Picture 4" descr="hondros0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40" name="Picture 4" descr="hondros0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04813"/>
            <a:ext cx="9109075" cy="6092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8" name="Picture 4" descr="hondros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404813"/>
            <a:ext cx="9105900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8" name="Picture 10" descr="hondros0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4980" name="Picture 4" descr="061208_poll_iraq_hmed_8a_hme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46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6" name="Picture 4" descr="hondros0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105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8" name="Picture 4" descr="hondros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4" name="Picture 4" descr="hondros0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2785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efault_r1_c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2" name="Picture 4" descr="hondros0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914400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1140" name="Picture 4" descr="hondros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105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8" name="Picture 4" descr="horn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-26988"/>
            <a:ext cx="6769100" cy="6884988"/>
          </a:xfrm>
          <a:prstGeom prst="rect">
            <a:avLst/>
          </a:prstGeom>
          <a:noFill/>
        </p:spPr>
      </p:pic>
      <p:sp>
        <p:nvSpPr>
          <p:cNvPr id="205831" name="WordArt 7"/>
          <p:cNvSpPr>
            <a:spLocks noChangeArrowheads="1" noChangeShapeType="1" noTextEdit="1"/>
          </p:cNvSpPr>
          <p:nvPr/>
        </p:nvSpPr>
        <p:spPr bwMode="auto">
          <a:xfrm rot="190789">
            <a:off x="3132138" y="2636838"/>
            <a:ext cx="258921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n-US" sz="48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2500">
                      <a:srgbClr val="FF6633"/>
                    </a:gs>
                    <a:gs pos="25000">
                      <a:srgbClr val="FFFF00"/>
                    </a:gs>
                    <a:gs pos="37500">
                      <a:srgbClr val="01A78F"/>
                    </a:gs>
                    <a:gs pos="50000">
                      <a:srgbClr val="3366FF"/>
                    </a:gs>
                    <a:gs pos="62500">
                      <a:srgbClr val="01A78F"/>
                    </a:gs>
                    <a:gs pos="75000">
                      <a:srgbClr val="FFFF00"/>
                    </a:gs>
                    <a:gs pos="87500">
                      <a:srgbClr val="FF6633"/>
                    </a:gs>
                    <a:gs pos="100000">
                      <a:srgbClr val="FF3399"/>
                    </a:gs>
                  </a:gsLst>
                  <a:lin ang="21409211" scaled="1"/>
                </a:gradFill>
                <a:latin typeface="Monotype Corsiva"/>
              </a:rPr>
              <a:t>F I N</a:t>
            </a: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6378993" y="6237312"/>
            <a:ext cx="243688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Seen on </a:t>
            </a:r>
            <a:r>
              <a:rPr lang="en-US" sz="2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Bigfun.be</a:t>
            </a:r>
            <a:endParaRPr lang="en-U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31" grpId="0" animBg="1"/>
      <p:bldP spid="6" grpId="0"/>
    </p:bldLst>
  </p:timing>
</p:sld>
</file>

<file path=ppt/theme/theme1.xml><?xml version="1.0" encoding="utf-8"?>
<a:theme xmlns:a="http://schemas.openxmlformats.org/drawingml/2006/main" name="The photographer Chris Hondros">
  <a:themeElements>
    <a:clrScheme name="The photographer Chris Hondr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e photographer Chris Hondros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The photographer Chris Hondr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photographer Chris Hondr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photographer Chris Hondr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photographer Chris Hondr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photographer Chris Hondr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photographer Chris Hondr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photographer Chris Hondr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Words>97</Words>
  <Application>Microsoft Office PowerPoint</Application>
  <PresentationFormat>On-screen Show (4:3)</PresentationFormat>
  <Paragraphs>82</Paragraphs>
  <Slides>86</Slides>
  <Notes>76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size="91" baseType="lpstr">
      <vt:lpstr>Arial</vt:lpstr>
      <vt:lpstr>新細明體</vt:lpstr>
      <vt:lpstr>Comic Sans MS</vt:lpstr>
      <vt:lpstr>標楷體</vt:lpstr>
      <vt:lpstr>The photographer Chris Hondros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</vt:vector>
  </TitlesOfParts>
  <Company>CMT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arte de Chris Hondros (fotografo de guerra)</dc:title>
  <dc:creator>Nora</dc:creator>
  <cp:lastModifiedBy>Bob Deveen</cp:lastModifiedBy>
  <cp:revision>2</cp:revision>
  <dcterms:created xsi:type="dcterms:W3CDTF">2011-11-28T18:05:18Z</dcterms:created>
  <dcterms:modified xsi:type="dcterms:W3CDTF">2012-01-28T07:50:35Z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