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1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3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1700"/>
    <a:srgbClr val="482400"/>
    <a:srgbClr val="663300"/>
    <a:srgbClr val="B3773B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1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B72C8D-50C6-4E95-820E-896A8A806939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B0C3E4-825B-4434-84F6-6CA649B8F031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CH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302A5C-8B52-4EA9-98E8-EA799446416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E6F60-6DFC-48DB-BD78-65BF0630492C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8180E-B6CB-46AD-9027-CB3D431E51FA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7EBD8-740F-40D0-8213-C89D71D5307E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81325-68F8-4C71-AE99-910DDA0F528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E86F0-DB0C-45CC-8D55-32C36089803B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692E4-FBB1-4037-8745-CF45D7C6D322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898CF-3464-4FB7-B06E-3907E005E118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2C1DF-B085-4B6A-BDE5-EDEDDC97A23C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DF849-1155-480F-81FF-07C25F80F19F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28D25-8D87-41A5-9210-406E3C2444D6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C7501-A152-4602-9808-D9EAE015CA39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99DA4-DA2E-464B-9FBC-757F73A530F5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175A3-250E-4A61-885F-44E2AB052F85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4E1DC-FDA4-4A82-AA3A-6CC5050744F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CB20C-EC1B-4F5D-BCA7-687F4996C7FD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62A01-96BE-45C1-9284-93016A582F6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A8E81-ACEF-4382-8A79-25FD01ED1D09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38D0F-8680-4EDC-8C6C-1AAAC287D77C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49C27-7F34-43B5-BA89-EBB9FE676B06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0B5B8-741F-4D87-8410-A33979EA52CA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4EAA-CD37-49E9-9767-E63DE1A11A6A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ADA4B-1893-4CEC-9AE8-2AEE44E6599A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 spd="med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C3D5DBF-BA8C-4EB3-8600-61FC946E822A}" type="datetimeFigureOut">
              <a:rPr lang="es-ES"/>
              <a:pPr>
                <a:defRPr/>
              </a:pPr>
              <a:t>16/07/2011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533A46F-D897-41A7-ABD6-F492FD8BC53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3773B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TERESA\Escritorio\fondos\1215955545UXMYP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428625"/>
            <a:ext cx="8024813" cy="601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571500" y="428625"/>
            <a:ext cx="8001000" cy="6000750"/>
          </a:xfrm>
          <a:prstGeom prst="rect">
            <a:avLst/>
          </a:prstGeom>
          <a:noFill/>
          <a:ln w="101600" cmpd="tri">
            <a:solidFill>
              <a:srgbClr val="C69C5E"/>
            </a:solidFill>
            <a:miter lim="800000"/>
            <a:headEnd/>
            <a:tailEnd/>
          </a:ln>
          <a:effectLst>
            <a:outerShdw dist="107763" dir="18900000" algn="ctr" rotWithShape="0">
              <a:srgbClr val="C69C5E">
                <a:alpha val="50000"/>
              </a:srgb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5750" y="142875"/>
            <a:ext cx="8572500" cy="6572250"/>
          </a:xfrm>
          <a:prstGeom prst="rect">
            <a:avLst/>
          </a:prstGeom>
          <a:noFill/>
          <a:ln w="101600" cmpd="tri">
            <a:solidFill>
              <a:srgbClr val="C69C5E"/>
            </a:solidFill>
            <a:miter lim="800000"/>
            <a:headEnd/>
            <a:tailEnd/>
          </a:ln>
          <a:effectLst>
            <a:outerShdw dist="107763" dir="18900000" algn="ctr" rotWithShape="0">
              <a:srgbClr val="C69C5E">
                <a:alpha val="50000"/>
              </a:srgb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85938" y="3714750"/>
            <a:ext cx="1071562" cy="571500"/>
          </a:xfrm>
          <a:prstGeom prst="rect">
            <a:avLst/>
          </a:prstGeom>
          <a:solidFill>
            <a:srgbClr val="2E1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6000">
    <p:sndAc>
      <p:stSnd>
        <p:snd r:embed="rId2" name="Pista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Mis imágenes\fondos de animales\UbzUu3G1wW7GveUA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Mis imágenes\fondos de animales\123675379054H9wq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Mis imágenes\fondos de animales\1248013420Ch8A3t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F:\Mis imágenes\fondos de animales\1251055084mI8iR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Mis imágenes\fondos de animales\1229363765fBru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Mis imágenes\fondos de animales\1217519650Yd3hki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Mis imágenes\fondos de animales\1236215518kYjyQ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Mis imágenes\fondos de animales\1237951107I2HGYc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Mis imágenes\fondos de animales\1235181240Kn1W8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Mis imágenes\fondos de animales\1241125944dzLeKT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Mis imágenes\fondos de animales\1248960040nzlizG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F:\Mis imágenes\fondos de animales\Azul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at_0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Mis imágenes\fondos de animales\12474387189HkyQG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Mis imágenes\fondos de animales\12350440713SIE5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Mis imágenes\fondos de animales\12432748435tgKma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ndAc>
      <p:stSnd>
        <p:snd r:embed="rId2" name="Pista2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Mis imágenes\fondos de animales\12353557933udmxG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F:\Mis imágenes\fondos de animales\1237262639U5lpur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Mis imágenes\fondos de animales\1243274373DkvfXc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Mis imágenes\fondos de animales\1245177094Itg93j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Mis imágenes\fondos de animales\1238880097tRvs2H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Mis imágenes\fondos de animales\1221238645xedSnP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Mis imágenes\fondos de animales\Cisne2we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9</Words>
  <Application>Microsoft Office PowerPoint</Application>
  <PresentationFormat>Affichage à l'écran (4:3)</PresentationFormat>
  <Paragraphs>3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Arial Rounded MT Bold</vt:lpstr>
      <vt:lpstr>Tema de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Company>mtlc15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2009 se fue volando</dc:title>
  <dc:creator>Teresa</dc:creator>
  <cp:lastModifiedBy> </cp:lastModifiedBy>
  <cp:revision>19</cp:revision>
  <dcterms:created xsi:type="dcterms:W3CDTF">2009-12-08T18:13:59Z</dcterms:created>
  <dcterms:modified xsi:type="dcterms:W3CDTF">2011-07-16T09:22:46Z</dcterms:modified>
</cp:coreProperties>
</file>